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9" r:id="rId4"/>
    <p:sldMasterId id="2147483739" r:id="rId5"/>
  </p:sldMasterIdLst>
  <p:notesMasterIdLst>
    <p:notesMasterId r:id="rId45"/>
  </p:notesMasterIdLst>
  <p:handoutMasterIdLst>
    <p:handoutMasterId r:id="rId46"/>
  </p:handoutMasterIdLst>
  <p:sldIdLst>
    <p:sldId id="1901" r:id="rId6"/>
    <p:sldId id="3769" r:id="rId7"/>
    <p:sldId id="1855" r:id="rId8"/>
    <p:sldId id="265" r:id="rId9"/>
    <p:sldId id="1788" r:id="rId10"/>
    <p:sldId id="3776" r:id="rId11"/>
    <p:sldId id="3775" r:id="rId12"/>
    <p:sldId id="1838" r:id="rId13"/>
    <p:sldId id="3778" r:id="rId14"/>
    <p:sldId id="1844" r:id="rId15"/>
    <p:sldId id="3811" r:id="rId16"/>
    <p:sldId id="1902" r:id="rId17"/>
    <p:sldId id="1856" r:id="rId18"/>
    <p:sldId id="3774" r:id="rId19"/>
    <p:sldId id="3771" r:id="rId20"/>
    <p:sldId id="3779" r:id="rId21"/>
    <p:sldId id="1839" r:id="rId22"/>
    <p:sldId id="1848" r:id="rId23"/>
    <p:sldId id="1840" r:id="rId24"/>
    <p:sldId id="1841" r:id="rId25"/>
    <p:sldId id="3780" r:id="rId26"/>
    <p:sldId id="3770" r:id="rId27"/>
    <p:sldId id="1904" r:id="rId28"/>
    <p:sldId id="1842" r:id="rId29"/>
    <p:sldId id="1843" r:id="rId30"/>
    <p:sldId id="1849" r:id="rId31"/>
    <p:sldId id="1858" r:id="rId32"/>
    <p:sldId id="3772" r:id="rId33"/>
    <p:sldId id="1857" r:id="rId34"/>
    <p:sldId id="3766" r:id="rId35"/>
    <p:sldId id="3767" r:id="rId36"/>
    <p:sldId id="1854" r:id="rId37"/>
    <p:sldId id="3768" r:id="rId38"/>
    <p:sldId id="1853" r:id="rId39"/>
    <p:sldId id="415" r:id="rId40"/>
    <p:sldId id="420" r:id="rId41"/>
    <p:sldId id="3782" r:id="rId42"/>
    <p:sldId id="3783" r:id="rId43"/>
    <p:sldId id="3781" r:id="rId44"/>
  </p:sldIdLst>
  <p:sldSz cx="12192000" cy="6858000"/>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128" userDrawn="1">
          <p15:clr>
            <a:srgbClr val="A4A3A4"/>
          </p15:clr>
        </p15:guide>
        <p15:guide id="2" pos="5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Sarah Dixon" initials="SD" lastIdx="3" clrIdx="6">
    <p:extLst>
      <p:ext uri="{19B8F6BF-5375-455C-9EA6-DF929625EA0E}">
        <p15:presenceInfo xmlns:p15="http://schemas.microsoft.com/office/powerpoint/2012/main" userId="S::sdixon@fhi360.org::8112b493-9f95-40af-b8d7-cd3f0018d73d" providerId="AD"/>
      </p:ext>
    </p:extLst>
  </p:cmAuthor>
  <p:cmAuthor id="1" name="Shelly Amieva" initials="SA" lastIdx="7" clrIdx="0"/>
  <p:cmAuthor id="8" name="Sarah Dixon" initials="SD [2]" lastIdx="2" clrIdx="7">
    <p:extLst>
      <p:ext uri="{19B8F6BF-5375-455C-9EA6-DF929625EA0E}">
        <p15:presenceInfo xmlns:p15="http://schemas.microsoft.com/office/powerpoint/2012/main" userId="Sarah Dixon" providerId="None"/>
      </p:ext>
    </p:extLst>
  </p:cmAuthor>
  <p:cmAuthor id="2" name="Moses Bateganya" initials="MB" lastIdx="47" clrIdx="1"/>
  <p:cmAuthor id="9" name="Natasha Mack" initials="NM" lastIdx="10" clrIdx="8">
    <p:extLst>
      <p:ext uri="{19B8F6BF-5375-455C-9EA6-DF929625EA0E}">
        <p15:presenceInfo xmlns:p15="http://schemas.microsoft.com/office/powerpoint/2012/main" userId="S::NMack@fhi360.org::dd6df02e-e96d-48db-a0a1-f12d88ae6a8a" providerId="AD"/>
      </p:ext>
    </p:extLst>
  </p:cmAuthor>
  <p:cmAuthor id="3" name="Kerry Aradhya" initials="KA" lastIdx="46" clrIdx="2"/>
  <p:cmAuthor id="4" name="Lucy Harber" initials="LH" lastIdx="6" clrIdx="3"/>
  <p:cmAuthor id="5" name="JENNIFER BATUKA" initials="JB" lastIdx="1" clrIdx="4"/>
  <p:cmAuthor id="6" name="Irina Yacobson" initials="IY" lastIdx="20" clrIdx="5">
    <p:extLst>
      <p:ext uri="{19B8F6BF-5375-455C-9EA6-DF929625EA0E}">
        <p15:presenceInfo xmlns:p15="http://schemas.microsoft.com/office/powerpoint/2012/main" userId="S::IYacobson@fhi360.org::23291031-6c17-4d60-a834-b425bfc7460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3439"/>
    <a:srgbClr val="3177B9"/>
    <a:srgbClr val="577F9F"/>
    <a:srgbClr val="0000CC"/>
    <a:srgbClr val="85DFFF"/>
    <a:srgbClr val="4BACC6"/>
    <a:srgbClr val="456A8A"/>
    <a:srgbClr val="8064A2"/>
    <a:srgbClr val="CC4145"/>
    <a:srgbClr val="B7CE8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D5A1779-8799-4BF9-AE62-A47BC404E65A}" v="194" dt="2021-05-25T23:54:47.71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4" d="100"/>
          <a:sy n="54" d="100"/>
        </p:scale>
        <p:origin x="108" y="1242"/>
      </p:cViewPr>
      <p:guideLst>
        <p:guide orient="horz" pos="4128"/>
        <p:guide pos="588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notesMaster" Target="notesMasters/notesMaster1.xml"/><Relationship Id="rId53" Type="http://schemas.microsoft.com/office/2015/10/relationships/revisionInfo" Target="revisionInfo.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handoutMaster" Target="handoutMasters/handoutMaster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cy Harber" userId="13cfd53a-3a69-474d-9bc9-56051f728060" providerId="ADAL" clId="{BD5A1779-8799-4BF9-AE62-A47BC404E65A}"/>
    <pc:docChg chg="undo redo custSel modSld delMainMaster modMainMaster modNotesMaster">
      <pc:chgData name="Lucy Harber" userId="13cfd53a-3a69-474d-9bc9-56051f728060" providerId="ADAL" clId="{BD5A1779-8799-4BF9-AE62-A47BC404E65A}" dt="2021-05-28T15:24:51.543" v="1455" actId="207"/>
      <pc:docMkLst>
        <pc:docMk/>
      </pc:docMkLst>
      <pc:sldChg chg="modSp mod modNotes">
        <pc:chgData name="Lucy Harber" userId="13cfd53a-3a69-474d-9bc9-56051f728060" providerId="ADAL" clId="{BD5A1779-8799-4BF9-AE62-A47BC404E65A}" dt="2021-05-21T18:49:46.016" v="1274" actId="1076"/>
        <pc:sldMkLst>
          <pc:docMk/>
          <pc:sldMk cId="3024216234" sldId="265"/>
        </pc:sldMkLst>
        <pc:spChg chg="mod">
          <ac:chgData name="Lucy Harber" userId="13cfd53a-3a69-474d-9bc9-56051f728060" providerId="ADAL" clId="{BD5A1779-8799-4BF9-AE62-A47BC404E65A}" dt="2021-05-21T18:49:46.016" v="1274" actId="1076"/>
          <ac:spMkLst>
            <pc:docMk/>
            <pc:sldMk cId="3024216234" sldId="265"/>
            <ac:spMk id="2" creationId="{E246FA1A-EB2C-5C4B-971E-69B4B3F00512}"/>
          </ac:spMkLst>
        </pc:spChg>
        <pc:spChg chg="mod">
          <ac:chgData name="Lucy Harber" userId="13cfd53a-3a69-474d-9bc9-56051f728060" providerId="ADAL" clId="{BD5A1779-8799-4BF9-AE62-A47BC404E65A}" dt="2021-05-21T18:49:46.016" v="1274" actId="1076"/>
          <ac:spMkLst>
            <pc:docMk/>
            <pc:sldMk cId="3024216234" sldId="265"/>
            <ac:spMk id="3" creationId="{9DBF9148-DE91-6244-B408-8556E2E15E34}"/>
          </ac:spMkLst>
        </pc:spChg>
      </pc:sldChg>
      <pc:sldChg chg="modNotes">
        <pc:chgData name="Lucy Harber" userId="13cfd53a-3a69-474d-9bc9-56051f728060" providerId="ADAL" clId="{BD5A1779-8799-4BF9-AE62-A47BC404E65A}" dt="2021-05-21T18:21:06.026" v="1219" actId="1037"/>
        <pc:sldMkLst>
          <pc:docMk/>
          <pc:sldMk cId="2922373510" sldId="415"/>
        </pc:sldMkLst>
      </pc:sldChg>
      <pc:sldChg chg="modNotes">
        <pc:chgData name="Lucy Harber" userId="13cfd53a-3a69-474d-9bc9-56051f728060" providerId="ADAL" clId="{BD5A1779-8799-4BF9-AE62-A47BC404E65A}" dt="2021-05-21T18:21:12.490" v="1231" actId="1037"/>
        <pc:sldMkLst>
          <pc:docMk/>
          <pc:sldMk cId="1464380050" sldId="420"/>
        </pc:sldMkLst>
      </pc:sldChg>
      <pc:sldChg chg="modSp mod modNotes">
        <pc:chgData name="Lucy Harber" userId="13cfd53a-3a69-474d-9bc9-56051f728060" providerId="ADAL" clId="{BD5A1779-8799-4BF9-AE62-A47BC404E65A}" dt="2021-05-21T18:52:00.435" v="1307" actId="14100"/>
        <pc:sldMkLst>
          <pc:docMk/>
          <pc:sldMk cId="4086640674" sldId="1788"/>
        </pc:sldMkLst>
        <pc:spChg chg="mod">
          <ac:chgData name="Lucy Harber" userId="13cfd53a-3a69-474d-9bc9-56051f728060" providerId="ADAL" clId="{BD5A1779-8799-4BF9-AE62-A47BC404E65A}" dt="2021-05-21T18:51:54.890" v="1306" actId="1076"/>
          <ac:spMkLst>
            <pc:docMk/>
            <pc:sldMk cId="4086640674" sldId="1788"/>
            <ac:spMk id="2" creationId="{00000000-0000-0000-0000-000000000000}"/>
          </ac:spMkLst>
        </pc:spChg>
        <pc:spChg chg="mod">
          <ac:chgData name="Lucy Harber" userId="13cfd53a-3a69-474d-9bc9-56051f728060" providerId="ADAL" clId="{BD5A1779-8799-4BF9-AE62-A47BC404E65A}" dt="2021-05-21T18:52:00.435" v="1307" actId="14100"/>
          <ac:spMkLst>
            <pc:docMk/>
            <pc:sldMk cId="4086640674" sldId="1788"/>
            <ac:spMk id="3" creationId="{00000000-0000-0000-0000-000000000000}"/>
          </ac:spMkLst>
        </pc:spChg>
      </pc:sldChg>
      <pc:sldChg chg="addSp modSp mod modClrScheme chgLayout modNotes">
        <pc:chgData name="Lucy Harber" userId="13cfd53a-3a69-474d-9bc9-56051f728060" providerId="ADAL" clId="{BD5A1779-8799-4BF9-AE62-A47BC404E65A}" dt="2021-05-21T18:17:44.656" v="890" actId="1037"/>
        <pc:sldMkLst>
          <pc:docMk/>
          <pc:sldMk cId="1741412719" sldId="1838"/>
        </pc:sldMkLst>
        <pc:spChg chg="add mod ord">
          <ac:chgData name="Lucy Harber" userId="13cfd53a-3a69-474d-9bc9-56051f728060" providerId="ADAL" clId="{BD5A1779-8799-4BF9-AE62-A47BC404E65A}" dt="2021-05-21T15:37:15.744" v="44" actId="700"/>
          <ac:spMkLst>
            <pc:docMk/>
            <pc:sldMk cId="1741412719" sldId="1838"/>
            <ac:spMk id="3" creationId="{C60265F5-B4F8-4F75-B6A5-A784127A0655}"/>
          </ac:spMkLst>
        </pc:spChg>
        <pc:spChg chg="mod ord">
          <ac:chgData name="Lucy Harber" userId="13cfd53a-3a69-474d-9bc9-56051f728060" providerId="ADAL" clId="{BD5A1779-8799-4BF9-AE62-A47BC404E65A}" dt="2021-05-21T15:37:52.560" v="45" actId="1076"/>
          <ac:spMkLst>
            <pc:docMk/>
            <pc:sldMk cId="1741412719" sldId="1838"/>
            <ac:spMk id="5" creationId="{9A2056BB-78C2-4A29-AF10-718EC5566220}"/>
          </ac:spMkLst>
        </pc:spChg>
      </pc:sldChg>
      <pc:sldChg chg="addSp delSp modSp mod modClrScheme chgLayout modNotes">
        <pc:chgData name="Lucy Harber" userId="13cfd53a-3a69-474d-9bc9-56051f728060" providerId="ADAL" clId="{BD5A1779-8799-4BF9-AE62-A47BC404E65A}" dt="2021-05-21T18:18:48.665" v="991" actId="1037"/>
        <pc:sldMkLst>
          <pc:docMk/>
          <pc:sldMk cId="145628770" sldId="1839"/>
        </pc:sldMkLst>
        <pc:spChg chg="mod ord">
          <ac:chgData name="Lucy Harber" userId="13cfd53a-3a69-474d-9bc9-56051f728060" providerId="ADAL" clId="{BD5A1779-8799-4BF9-AE62-A47BC404E65A}" dt="2021-05-21T16:37:09.699" v="192" actId="6264"/>
          <ac:spMkLst>
            <pc:docMk/>
            <pc:sldMk cId="145628770" sldId="1839"/>
            <ac:spMk id="3" creationId="{9DBF9148-DE91-6244-B408-8556E2E15E34}"/>
          </ac:spMkLst>
        </pc:spChg>
        <pc:spChg chg="mod">
          <ac:chgData name="Lucy Harber" userId="13cfd53a-3a69-474d-9bc9-56051f728060" providerId="ADAL" clId="{BD5A1779-8799-4BF9-AE62-A47BC404E65A}" dt="2021-05-21T16:40:35.130" v="239" actId="207"/>
          <ac:spMkLst>
            <pc:docMk/>
            <pc:sldMk cId="145628770" sldId="1839"/>
            <ac:spMk id="4" creationId="{E727B3D5-3CEF-4D17-A000-DA6F284B23B3}"/>
          </ac:spMkLst>
        </pc:spChg>
        <pc:spChg chg="add del mod">
          <ac:chgData name="Lucy Harber" userId="13cfd53a-3a69-474d-9bc9-56051f728060" providerId="ADAL" clId="{BD5A1779-8799-4BF9-AE62-A47BC404E65A}" dt="2021-05-21T16:37:09.699" v="192" actId="6264"/>
          <ac:spMkLst>
            <pc:docMk/>
            <pc:sldMk cId="145628770" sldId="1839"/>
            <ac:spMk id="5" creationId="{31487206-4E85-4E23-A957-F9E384BDD607}"/>
          </ac:spMkLst>
        </pc:spChg>
        <pc:spChg chg="mod ord">
          <ac:chgData name="Lucy Harber" userId="13cfd53a-3a69-474d-9bc9-56051f728060" providerId="ADAL" clId="{BD5A1779-8799-4BF9-AE62-A47BC404E65A}" dt="2021-05-21T16:37:18.492" v="194" actId="404"/>
          <ac:spMkLst>
            <pc:docMk/>
            <pc:sldMk cId="145628770" sldId="1839"/>
            <ac:spMk id="6" creationId="{E3357AF7-093F-4D9A-89EF-C825E7C1EC9E}"/>
          </ac:spMkLst>
        </pc:spChg>
        <pc:spChg chg="add del mod">
          <ac:chgData name="Lucy Harber" userId="13cfd53a-3a69-474d-9bc9-56051f728060" providerId="ADAL" clId="{BD5A1779-8799-4BF9-AE62-A47BC404E65A}" dt="2021-05-21T16:37:09.699" v="192" actId="6264"/>
          <ac:spMkLst>
            <pc:docMk/>
            <pc:sldMk cId="145628770" sldId="1839"/>
            <ac:spMk id="7" creationId="{B23B0DFA-482C-4383-A09C-2281968F0AD8}"/>
          </ac:spMkLst>
        </pc:spChg>
        <pc:picChg chg="mod">
          <ac:chgData name="Lucy Harber" userId="13cfd53a-3a69-474d-9bc9-56051f728060" providerId="ADAL" clId="{BD5A1779-8799-4BF9-AE62-A47BC404E65A}" dt="2021-05-21T16:37:28.315" v="196" actId="1076"/>
          <ac:picMkLst>
            <pc:docMk/>
            <pc:sldMk cId="145628770" sldId="1839"/>
            <ac:picMk id="2" creationId="{00000000-0000-0000-0000-000000000000}"/>
          </ac:picMkLst>
        </pc:picChg>
      </pc:sldChg>
      <pc:sldChg chg="addSp delSp modSp mod modClrScheme chgLayout modNotes">
        <pc:chgData name="Lucy Harber" userId="13cfd53a-3a69-474d-9bc9-56051f728060" providerId="ADAL" clId="{BD5A1779-8799-4BF9-AE62-A47BC404E65A}" dt="2021-05-21T18:19:04.049" v="1017" actId="1037"/>
        <pc:sldMkLst>
          <pc:docMk/>
          <pc:sldMk cId="2879778887" sldId="1840"/>
        </pc:sldMkLst>
        <pc:spChg chg="add del mod">
          <ac:chgData name="Lucy Harber" userId="13cfd53a-3a69-474d-9bc9-56051f728060" providerId="ADAL" clId="{BD5A1779-8799-4BF9-AE62-A47BC404E65A}" dt="2021-05-21T16:39:24.670" v="228" actId="6264"/>
          <ac:spMkLst>
            <pc:docMk/>
            <pc:sldMk cId="2879778887" sldId="1840"/>
            <ac:spMk id="2" creationId="{D7E0FF34-C954-4D13-9A46-E3C9B8B916AF}"/>
          </ac:spMkLst>
        </pc:spChg>
        <pc:spChg chg="mod ord">
          <ac:chgData name="Lucy Harber" userId="13cfd53a-3a69-474d-9bc9-56051f728060" providerId="ADAL" clId="{BD5A1779-8799-4BF9-AE62-A47BC404E65A}" dt="2021-05-21T16:39:24.670" v="228" actId="6264"/>
          <ac:spMkLst>
            <pc:docMk/>
            <pc:sldMk cId="2879778887" sldId="1840"/>
            <ac:spMk id="3" creationId="{9DBF9148-DE91-6244-B408-8556E2E15E34}"/>
          </ac:spMkLst>
        </pc:spChg>
        <pc:spChg chg="add del mod">
          <ac:chgData name="Lucy Harber" userId="13cfd53a-3a69-474d-9bc9-56051f728060" providerId="ADAL" clId="{BD5A1779-8799-4BF9-AE62-A47BC404E65A}" dt="2021-05-21T16:39:24.670" v="228" actId="6264"/>
          <ac:spMkLst>
            <pc:docMk/>
            <pc:sldMk cId="2879778887" sldId="1840"/>
            <ac:spMk id="5" creationId="{8673ED9C-BFDF-4549-90F4-C0FE3871EE20}"/>
          </ac:spMkLst>
        </pc:spChg>
        <pc:spChg chg="mod">
          <ac:chgData name="Lucy Harber" userId="13cfd53a-3a69-474d-9bc9-56051f728060" providerId="ADAL" clId="{BD5A1779-8799-4BF9-AE62-A47BC404E65A}" dt="2021-05-21T16:40:21.074" v="238" actId="207"/>
          <ac:spMkLst>
            <pc:docMk/>
            <pc:sldMk cId="2879778887" sldId="1840"/>
            <ac:spMk id="6" creationId="{00000000-0000-0000-0000-000000000000}"/>
          </ac:spMkLst>
        </pc:spChg>
        <pc:spChg chg="mod ord">
          <ac:chgData name="Lucy Harber" userId="13cfd53a-3a69-474d-9bc9-56051f728060" providerId="ADAL" clId="{BD5A1779-8799-4BF9-AE62-A47BC404E65A}" dt="2021-05-21T16:39:51.158" v="234" actId="20577"/>
          <ac:spMkLst>
            <pc:docMk/>
            <pc:sldMk cId="2879778887" sldId="1840"/>
            <ac:spMk id="8" creationId="{527CCC4F-A55A-466D-ABEE-7C61255B57DF}"/>
          </ac:spMkLst>
        </pc:spChg>
        <pc:picChg chg="mod">
          <ac:chgData name="Lucy Harber" userId="13cfd53a-3a69-474d-9bc9-56051f728060" providerId="ADAL" clId="{BD5A1779-8799-4BF9-AE62-A47BC404E65A}" dt="2021-05-21T16:40:02.128" v="235" actId="1076"/>
          <ac:picMkLst>
            <pc:docMk/>
            <pc:sldMk cId="2879778887" sldId="1840"/>
            <ac:picMk id="4" creationId="{00000000-0000-0000-0000-000000000000}"/>
          </ac:picMkLst>
        </pc:picChg>
      </pc:sldChg>
      <pc:sldChg chg="addSp delSp modSp mod modClrScheme chgLayout modNotes">
        <pc:chgData name="Lucy Harber" userId="13cfd53a-3a69-474d-9bc9-56051f728060" providerId="ADAL" clId="{BD5A1779-8799-4BF9-AE62-A47BC404E65A}" dt="2021-05-21T18:19:11.162" v="1030" actId="1037"/>
        <pc:sldMkLst>
          <pc:docMk/>
          <pc:sldMk cId="2503664779" sldId="1841"/>
        </pc:sldMkLst>
        <pc:spChg chg="mod ord">
          <ac:chgData name="Lucy Harber" userId="13cfd53a-3a69-474d-9bc9-56051f728060" providerId="ADAL" clId="{BD5A1779-8799-4BF9-AE62-A47BC404E65A}" dt="2021-05-21T16:41:23.116" v="249" actId="14100"/>
          <ac:spMkLst>
            <pc:docMk/>
            <pc:sldMk cId="2503664779" sldId="1841"/>
            <ac:spMk id="2" creationId="{00000000-0000-0000-0000-000000000000}"/>
          </ac:spMkLst>
        </pc:spChg>
        <pc:spChg chg="mod ord">
          <ac:chgData name="Lucy Harber" userId="13cfd53a-3a69-474d-9bc9-56051f728060" providerId="ADAL" clId="{BD5A1779-8799-4BF9-AE62-A47BC404E65A}" dt="2021-05-21T16:41:05.965" v="241" actId="6264"/>
          <ac:spMkLst>
            <pc:docMk/>
            <pc:sldMk cId="2503664779" sldId="1841"/>
            <ac:spMk id="3" creationId="{00000000-0000-0000-0000-000000000000}"/>
          </ac:spMkLst>
        </pc:spChg>
        <pc:spChg chg="add del mod">
          <ac:chgData name="Lucy Harber" userId="13cfd53a-3a69-474d-9bc9-56051f728060" providerId="ADAL" clId="{BD5A1779-8799-4BF9-AE62-A47BC404E65A}" dt="2021-05-21T16:41:05.965" v="241" actId="6264"/>
          <ac:spMkLst>
            <pc:docMk/>
            <pc:sldMk cId="2503664779" sldId="1841"/>
            <ac:spMk id="4" creationId="{6495D769-88D7-4113-96C6-D782E313D599}"/>
          </ac:spMkLst>
        </pc:spChg>
        <pc:spChg chg="add del mod">
          <ac:chgData name="Lucy Harber" userId="13cfd53a-3a69-474d-9bc9-56051f728060" providerId="ADAL" clId="{BD5A1779-8799-4BF9-AE62-A47BC404E65A}" dt="2021-05-21T16:41:05.965" v="241" actId="6264"/>
          <ac:spMkLst>
            <pc:docMk/>
            <pc:sldMk cId="2503664779" sldId="1841"/>
            <ac:spMk id="5" creationId="{EA866C18-764D-45A9-AE33-D4CBD0934DFC}"/>
          </ac:spMkLst>
        </pc:spChg>
        <pc:picChg chg="mod">
          <ac:chgData name="Lucy Harber" userId="13cfd53a-3a69-474d-9bc9-56051f728060" providerId="ADAL" clId="{BD5A1779-8799-4BF9-AE62-A47BC404E65A}" dt="2021-05-21T16:41:29.393" v="250" actId="1076"/>
          <ac:picMkLst>
            <pc:docMk/>
            <pc:sldMk cId="2503664779" sldId="1841"/>
            <ac:picMk id="2050" creationId="{78723C06-2A44-4CBA-937A-BE4BAF798E78}"/>
          </ac:picMkLst>
        </pc:picChg>
      </pc:sldChg>
      <pc:sldChg chg="modSp mod modNotes">
        <pc:chgData name="Lucy Harber" userId="13cfd53a-3a69-474d-9bc9-56051f728060" providerId="ADAL" clId="{BD5A1779-8799-4BF9-AE62-A47BC404E65A}" dt="2021-05-21T18:19:40.289" v="1082" actId="1037"/>
        <pc:sldMkLst>
          <pc:docMk/>
          <pc:sldMk cId="779572221" sldId="1842"/>
        </pc:sldMkLst>
        <pc:spChg chg="mod">
          <ac:chgData name="Lucy Harber" userId="13cfd53a-3a69-474d-9bc9-56051f728060" providerId="ADAL" clId="{BD5A1779-8799-4BF9-AE62-A47BC404E65A}" dt="2021-05-21T16:47:19.003" v="305" actId="14100"/>
          <ac:spMkLst>
            <pc:docMk/>
            <pc:sldMk cId="779572221" sldId="1842"/>
            <ac:spMk id="2" creationId="{00000000-0000-0000-0000-000000000000}"/>
          </ac:spMkLst>
        </pc:spChg>
        <pc:spChg chg="mod">
          <ac:chgData name="Lucy Harber" userId="13cfd53a-3a69-474d-9bc9-56051f728060" providerId="ADAL" clId="{BD5A1779-8799-4BF9-AE62-A47BC404E65A}" dt="2021-05-21T16:47:13.265" v="304" actId="1036"/>
          <ac:spMkLst>
            <pc:docMk/>
            <pc:sldMk cId="779572221" sldId="1842"/>
            <ac:spMk id="3" creationId="{00000000-0000-0000-0000-000000000000}"/>
          </ac:spMkLst>
        </pc:spChg>
        <pc:spChg chg="mod">
          <ac:chgData name="Lucy Harber" userId="13cfd53a-3a69-474d-9bc9-56051f728060" providerId="ADAL" clId="{BD5A1779-8799-4BF9-AE62-A47BC404E65A}" dt="2021-05-21T16:46:34.158" v="284" actId="1076"/>
          <ac:spMkLst>
            <pc:docMk/>
            <pc:sldMk cId="779572221" sldId="1842"/>
            <ac:spMk id="13" creationId="{3644841D-36EB-4DA0-B030-484AA1BF6103}"/>
          </ac:spMkLst>
        </pc:spChg>
      </pc:sldChg>
      <pc:sldChg chg="modSp mod modNotes">
        <pc:chgData name="Lucy Harber" userId="13cfd53a-3a69-474d-9bc9-56051f728060" providerId="ADAL" clId="{BD5A1779-8799-4BF9-AE62-A47BC404E65A}" dt="2021-05-21T18:19:47.858" v="1094" actId="1037"/>
        <pc:sldMkLst>
          <pc:docMk/>
          <pc:sldMk cId="3642069689" sldId="1843"/>
        </pc:sldMkLst>
        <pc:spChg chg="mod">
          <ac:chgData name="Lucy Harber" userId="13cfd53a-3a69-474d-9bc9-56051f728060" providerId="ADAL" clId="{BD5A1779-8799-4BF9-AE62-A47BC404E65A}" dt="2021-05-21T16:48:24.635" v="324" actId="14100"/>
          <ac:spMkLst>
            <pc:docMk/>
            <pc:sldMk cId="3642069689" sldId="1843"/>
            <ac:spMk id="2" creationId="{7F33228B-CEB1-4C8C-9819-820BBA0418A5}"/>
          </ac:spMkLst>
        </pc:spChg>
        <pc:picChg chg="mod">
          <ac:chgData name="Lucy Harber" userId="13cfd53a-3a69-474d-9bc9-56051f728060" providerId="ADAL" clId="{BD5A1779-8799-4BF9-AE62-A47BC404E65A}" dt="2021-05-21T16:47:44.705" v="319" actId="1036"/>
          <ac:picMkLst>
            <pc:docMk/>
            <pc:sldMk cId="3642069689" sldId="1843"/>
            <ac:picMk id="5" creationId="{F44E36CE-6492-4A0D-A551-2AC05E33E18D}"/>
          </ac:picMkLst>
        </pc:picChg>
        <pc:picChg chg="mod modCrop">
          <ac:chgData name="Lucy Harber" userId="13cfd53a-3a69-474d-9bc9-56051f728060" providerId="ADAL" clId="{BD5A1779-8799-4BF9-AE62-A47BC404E65A}" dt="2021-05-21T16:48:04.668" v="322" actId="732"/>
          <ac:picMkLst>
            <pc:docMk/>
            <pc:sldMk cId="3642069689" sldId="1843"/>
            <ac:picMk id="7" creationId="{EA192819-3913-4B7F-9B91-77F46BB6F16F}"/>
          </ac:picMkLst>
        </pc:picChg>
        <pc:cxnChg chg="mod">
          <ac:chgData name="Lucy Harber" userId="13cfd53a-3a69-474d-9bc9-56051f728060" providerId="ADAL" clId="{BD5A1779-8799-4BF9-AE62-A47BC404E65A}" dt="2021-05-21T16:48:10.644" v="323" actId="1076"/>
          <ac:cxnSpMkLst>
            <pc:docMk/>
            <pc:sldMk cId="3642069689" sldId="1843"/>
            <ac:cxnSpMk id="6" creationId="{D12929BD-7918-4B8C-B95F-709B427C6066}"/>
          </ac:cxnSpMkLst>
        </pc:cxnChg>
      </pc:sldChg>
      <pc:sldChg chg="delSp modSp mod delCm modNotes">
        <pc:chgData name="Lucy Harber" userId="13cfd53a-3a69-474d-9bc9-56051f728060" providerId="ADAL" clId="{BD5A1779-8799-4BF9-AE62-A47BC404E65A}" dt="2021-05-24T20:38:00.610" v="1452" actId="14100"/>
        <pc:sldMkLst>
          <pc:docMk/>
          <pc:sldMk cId="3235178566" sldId="1844"/>
        </pc:sldMkLst>
        <pc:spChg chg="mod">
          <ac:chgData name="Lucy Harber" userId="13cfd53a-3a69-474d-9bc9-56051f728060" providerId="ADAL" clId="{BD5A1779-8799-4BF9-AE62-A47BC404E65A}" dt="2021-05-24T20:38:00.610" v="1452" actId="14100"/>
          <ac:spMkLst>
            <pc:docMk/>
            <pc:sldMk cId="3235178566" sldId="1844"/>
            <ac:spMk id="2" creationId="{3B519900-FDCB-4E3D-B627-D8E7E05D2F3C}"/>
          </ac:spMkLst>
        </pc:spChg>
        <pc:spChg chg="del mod">
          <ac:chgData name="Lucy Harber" userId="13cfd53a-3a69-474d-9bc9-56051f728060" providerId="ADAL" clId="{BD5A1779-8799-4BF9-AE62-A47BC404E65A}" dt="2021-05-24T20:37:04.105" v="1448" actId="478"/>
          <ac:spMkLst>
            <pc:docMk/>
            <pc:sldMk cId="3235178566" sldId="1844"/>
            <ac:spMk id="5" creationId="{86007CE3-8848-40F0-8E03-8D7572F91150}"/>
          </ac:spMkLst>
        </pc:spChg>
        <pc:spChg chg="mod">
          <ac:chgData name="Lucy Harber" userId="13cfd53a-3a69-474d-9bc9-56051f728060" providerId="ADAL" clId="{BD5A1779-8799-4BF9-AE62-A47BC404E65A}" dt="2021-05-24T20:37:19.291" v="1451" actId="1076"/>
          <ac:spMkLst>
            <pc:docMk/>
            <pc:sldMk cId="3235178566" sldId="1844"/>
            <ac:spMk id="7" creationId="{F24CC25E-1F83-4820-BF76-7187383EFE1A}"/>
          </ac:spMkLst>
        </pc:spChg>
        <pc:spChg chg="mod">
          <ac:chgData name="Lucy Harber" userId="13cfd53a-3a69-474d-9bc9-56051f728060" providerId="ADAL" clId="{BD5A1779-8799-4BF9-AE62-A47BC404E65A}" dt="2021-05-21T15:43:58.459" v="68" actId="207"/>
          <ac:spMkLst>
            <pc:docMk/>
            <pc:sldMk cId="3235178566" sldId="1844"/>
            <ac:spMk id="109" creationId="{B71B598A-9C87-4C36-8C4F-EE9276B00AD9}"/>
          </ac:spMkLst>
        </pc:spChg>
        <pc:spChg chg="mod">
          <ac:chgData name="Lucy Harber" userId="13cfd53a-3a69-474d-9bc9-56051f728060" providerId="ADAL" clId="{BD5A1779-8799-4BF9-AE62-A47BC404E65A}" dt="2021-05-21T15:47:25.448" v="114" actId="1036"/>
          <ac:spMkLst>
            <pc:docMk/>
            <pc:sldMk cId="3235178566" sldId="1844"/>
            <ac:spMk id="115" creationId="{B2C6530F-60C6-4554-B36D-D738397DABD8}"/>
          </ac:spMkLst>
        </pc:spChg>
        <pc:spChg chg="mod">
          <ac:chgData name="Lucy Harber" userId="13cfd53a-3a69-474d-9bc9-56051f728060" providerId="ADAL" clId="{BD5A1779-8799-4BF9-AE62-A47BC404E65A}" dt="2021-05-21T15:47:25.448" v="114" actId="1036"/>
          <ac:spMkLst>
            <pc:docMk/>
            <pc:sldMk cId="3235178566" sldId="1844"/>
            <ac:spMk id="116" creationId="{2DE2DBA6-AE97-4132-8552-0B1E583F23D8}"/>
          </ac:spMkLst>
        </pc:spChg>
        <pc:spChg chg="mod">
          <ac:chgData name="Lucy Harber" userId="13cfd53a-3a69-474d-9bc9-56051f728060" providerId="ADAL" clId="{BD5A1779-8799-4BF9-AE62-A47BC404E65A}" dt="2021-05-21T15:44:26.469" v="76" actId="207"/>
          <ac:spMkLst>
            <pc:docMk/>
            <pc:sldMk cId="3235178566" sldId="1844"/>
            <ac:spMk id="326" creationId="{00000000-0000-0000-0000-000000000000}"/>
          </ac:spMkLst>
        </pc:spChg>
        <pc:spChg chg="mod">
          <ac:chgData name="Lucy Harber" userId="13cfd53a-3a69-474d-9bc9-56051f728060" providerId="ADAL" clId="{BD5A1779-8799-4BF9-AE62-A47BC404E65A}" dt="2021-05-21T15:44:23.913" v="75" actId="207"/>
          <ac:spMkLst>
            <pc:docMk/>
            <pc:sldMk cId="3235178566" sldId="1844"/>
            <ac:spMk id="327" creationId="{00000000-0000-0000-0000-000000000000}"/>
          </ac:spMkLst>
        </pc:spChg>
        <pc:spChg chg="mod">
          <ac:chgData name="Lucy Harber" userId="13cfd53a-3a69-474d-9bc9-56051f728060" providerId="ADAL" clId="{BD5A1779-8799-4BF9-AE62-A47BC404E65A}" dt="2021-05-21T15:49:14.376" v="123" actId="1038"/>
          <ac:spMkLst>
            <pc:docMk/>
            <pc:sldMk cId="3235178566" sldId="1844"/>
            <ac:spMk id="368" creationId="{0EFB255C-43EA-4BB4-AED1-182AFEB783A1}"/>
          </ac:spMkLst>
        </pc:spChg>
        <pc:spChg chg="mod">
          <ac:chgData name="Lucy Harber" userId="13cfd53a-3a69-474d-9bc9-56051f728060" providerId="ADAL" clId="{BD5A1779-8799-4BF9-AE62-A47BC404E65A}" dt="2021-05-21T15:49:07.801" v="119" actId="14100"/>
          <ac:spMkLst>
            <pc:docMk/>
            <pc:sldMk cId="3235178566" sldId="1844"/>
            <ac:spMk id="369" creationId="{A3929D31-B5BE-4448-8B33-8C120F27A30E}"/>
          </ac:spMkLst>
        </pc:spChg>
        <pc:spChg chg="mod">
          <ac:chgData name="Lucy Harber" userId="13cfd53a-3a69-474d-9bc9-56051f728060" providerId="ADAL" clId="{BD5A1779-8799-4BF9-AE62-A47BC404E65A}" dt="2021-05-21T15:45:02.018" v="90" actId="207"/>
          <ac:spMkLst>
            <pc:docMk/>
            <pc:sldMk cId="3235178566" sldId="1844"/>
            <ac:spMk id="373" creationId="{876CC6B6-6569-4E1A-87AB-75F2F4E5EC1A}"/>
          </ac:spMkLst>
        </pc:spChg>
        <pc:spChg chg="mod">
          <ac:chgData name="Lucy Harber" userId="13cfd53a-3a69-474d-9bc9-56051f728060" providerId="ADAL" clId="{BD5A1779-8799-4BF9-AE62-A47BC404E65A}" dt="2021-05-21T15:47:02.646" v="108" actId="1036"/>
          <ac:spMkLst>
            <pc:docMk/>
            <pc:sldMk cId="3235178566" sldId="1844"/>
            <ac:spMk id="375" creationId="{6D1C55BF-5B2D-4130-8FE1-B8DBC8E3937F}"/>
          </ac:spMkLst>
        </pc:spChg>
        <pc:spChg chg="mod">
          <ac:chgData name="Lucy Harber" userId="13cfd53a-3a69-474d-9bc9-56051f728060" providerId="ADAL" clId="{BD5A1779-8799-4BF9-AE62-A47BC404E65A}" dt="2021-05-21T15:44:13.126" v="72" actId="207"/>
          <ac:spMkLst>
            <pc:docMk/>
            <pc:sldMk cId="3235178566" sldId="1844"/>
            <ac:spMk id="379" creationId="{F486BB6E-B952-42C9-A296-9FDFE2B2FEFD}"/>
          </ac:spMkLst>
        </pc:spChg>
        <pc:spChg chg="mod">
          <ac:chgData name="Lucy Harber" userId="13cfd53a-3a69-474d-9bc9-56051f728060" providerId="ADAL" clId="{BD5A1779-8799-4BF9-AE62-A47BC404E65A}" dt="2021-05-21T15:47:54.010" v="118" actId="14100"/>
          <ac:spMkLst>
            <pc:docMk/>
            <pc:sldMk cId="3235178566" sldId="1844"/>
            <ac:spMk id="383" creationId="{EB443D4B-2D44-44B3-8211-3FCDB16ECF4C}"/>
          </ac:spMkLst>
        </pc:spChg>
        <pc:spChg chg="mod">
          <ac:chgData name="Lucy Harber" userId="13cfd53a-3a69-474d-9bc9-56051f728060" providerId="ADAL" clId="{BD5A1779-8799-4BF9-AE62-A47BC404E65A}" dt="2021-05-21T15:44:31.242" v="78" actId="207"/>
          <ac:spMkLst>
            <pc:docMk/>
            <pc:sldMk cId="3235178566" sldId="1844"/>
            <ac:spMk id="384" creationId="{B6958247-F3F0-4E56-962C-914CD6B127F2}"/>
          </ac:spMkLst>
        </pc:spChg>
        <pc:spChg chg="mod">
          <ac:chgData name="Lucy Harber" userId="13cfd53a-3a69-474d-9bc9-56051f728060" providerId="ADAL" clId="{BD5A1779-8799-4BF9-AE62-A47BC404E65A}" dt="2021-05-21T15:44:35.661" v="82" actId="1036"/>
          <ac:spMkLst>
            <pc:docMk/>
            <pc:sldMk cId="3235178566" sldId="1844"/>
            <ac:spMk id="385" creationId="{61DEF7B7-5008-4E0F-8287-60CA96F11E3E}"/>
          </ac:spMkLst>
        </pc:spChg>
        <pc:picChg chg="mod">
          <ac:chgData name="Lucy Harber" userId="13cfd53a-3a69-474d-9bc9-56051f728060" providerId="ADAL" clId="{BD5A1779-8799-4BF9-AE62-A47BC404E65A}" dt="2021-05-24T20:37:11.264" v="1449" actId="1076"/>
          <ac:picMkLst>
            <pc:docMk/>
            <pc:sldMk cId="3235178566" sldId="1844"/>
            <ac:picMk id="6" creationId="{63F98FC4-F6E0-49D1-AEF8-CFE01041C403}"/>
          </ac:picMkLst>
        </pc:picChg>
        <pc:cxnChg chg="mod">
          <ac:chgData name="Lucy Harber" userId="13cfd53a-3a69-474d-9bc9-56051f728060" providerId="ADAL" clId="{BD5A1779-8799-4BF9-AE62-A47BC404E65A}" dt="2021-05-21T15:46:17.492" v="94" actId="208"/>
          <ac:cxnSpMkLst>
            <pc:docMk/>
            <pc:sldMk cId="3235178566" sldId="1844"/>
            <ac:cxnSpMk id="12" creationId="{DA937D59-81D3-4AB4-841E-1E330A26D944}"/>
          </ac:cxnSpMkLst>
        </pc:cxnChg>
        <pc:cxnChg chg="mod">
          <ac:chgData name="Lucy Harber" userId="13cfd53a-3a69-474d-9bc9-56051f728060" providerId="ADAL" clId="{BD5A1779-8799-4BF9-AE62-A47BC404E65A}" dt="2021-05-21T15:46:17.492" v="94" actId="208"/>
          <ac:cxnSpMkLst>
            <pc:docMk/>
            <pc:sldMk cId="3235178566" sldId="1844"/>
            <ac:cxnSpMk id="15" creationId="{49AA1EBD-C7CB-4561-8F05-A2E2D4A9432E}"/>
          </ac:cxnSpMkLst>
        </pc:cxnChg>
        <pc:cxnChg chg="mod">
          <ac:chgData name="Lucy Harber" userId="13cfd53a-3a69-474d-9bc9-56051f728060" providerId="ADAL" clId="{BD5A1779-8799-4BF9-AE62-A47BC404E65A}" dt="2021-05-21T15:45:59.143" v="93" actId="208"/>
          <ac:cxnSpMkLst>
            <pc:docMk/>
            <pc:sldMk cId="3235178566" sldId="1844"/>
            <ac:cxnSpMk id="112" creationId="{5C747F3C-AF83-427F-97B1-A2E399524C0E}"/>
          </ac:cxnSpMkLst>
        </pc:cxnChg>
        <pc:cxnChg chg="mod">
          <ac:chgData name="Lucy Harber" userId="13cfd53a-3a69-474d-9bc9-56051f728060" providerId="ADAL" clId="{BD5A1779-8799-4BF9-AE62-A47BC404E65A}" dt="2021-05-21T15:45:59.143" v="93" actId="208"/>
          <ac:cxnSpMkLst>
            <pc:docMk/>
            <pc:sldMk cId="3235178566" sldId="1844"/>
            <ac:cxnSpMk id="117" creationId="{57A7A302-13C5-4130-84F4-35C392CDCC03}"/>
          </ac:cxnSpMkLst>
        </pc:cxnChg>
        <pc:cxnChg chg="mod">
          <ac:chgData name="Lucy Harber" userId="13cfd53a-3a69-474d-9bc9-56051f728060" providerId="ADAL" clId="{BD5A1779-8799-4BF9-AE62-A47BC404E65A}" dt="2021-05-21T15:46:17.492" v="94" actId="208"/>
          <ac:cxnSpMkLst>
            <pc:docMk/>
            <pc:sldMk cId="3235178566" sldId="1844"/>
            <ac:cxnSpMk id="123" creationId="{10761EE1-CFDA-4085-B221-E8B3CD3BD8A9}"/>
          </ac:cxnSpMkLst>
        </pc:cxnChg>
        <pc:cxnChg chg="mod">
          <ac:chgData name="Lucy Harber" userId="13cfd53a-3a69-474d-9bc9-56051f728060" providerId="ADAL" clId="{BD5A1779-8799-4BF9-AE62-A47BC404E65A}" dt="2021-05-21T15:45:59.143" v="93" actId="208"/>
          <ac:cxnSpMkLst>
            <pc:docMk/>
            <pc:sldMk cId="3235178566" sldId="1844"/>
            <ac:cxnSpMk id="331" creationId="{2BFBC736-EA92-4319-9982-C6E130490021}"/>
          </ac:cxnSpMkLst>
        </pc:cxnChg>
        <pc:cxnChg chg="mod">
          <ac:chgData name="Lucy Harber" userId="13cfd53a-3a69-474d-9bc9-56051f728060" providerId="ADAL" clId="{BD5A1779-8799-4BF9-AE62-A47BC404E65A}" dt="2021-05-21T15:45:59.143" v="93" actId="208"/>
          <ac:cxnSpMkLst>
            <pc:docMk/>
            <pc:sldMk cId="3235178566" sldId="1844"/>
            <ac:cxnSpMk id="333" creationId="{23F53353-A464-4320-9C5A-B2F37DA08BA5}"/>
          </ac:cxnSpMkLst>
        </pc:cxnChg>
        <pc:cxnChg chg="mod">
          <ac:chgData name="Lucy Harber" userId="13cfd53a-3a69-474d-9bc9-56051f728060" providerId="ADAL" clId="{BD5A1779-8799-4BF9-AE62-A47BC404E65A}" dt="2021-05-21T15:45:45.356" v="92" actId="208"/>
          <ac:cxnSpMkLst>
            <pc:docMk/>
            <pc:sldMk cId="3235178566" sldId="1844"/>
            <ac:cxnSpMk id="2061" creationId="{73DE6C64-2CED-47A5-BC04-7EB4B2EF486E}"/>
          </ac:cxnSpMkLst>
        </pc:cxnChg>
        <pc:cxnChg chg="mod">
          <ac:chgData name="Lucy Harber" userId="13cfd53a-3a69-474d-9bc9-56051f728060" providerId="ADAL" clId="{BD5A1779-8799-4BF9-AE62-A47BC404E65A}" dt="2021-05-21T15:45:59.143" v="93" actId="208"/>
          <ac:cxnSpMkLst>
            <pc:docMk/>
            <pc:sldMk cId="3235178566" sldId="1844"/>
            <ac:cxnSpMk id="2065" creationId="{A5B6B216-9C37-4DA8-BECD-39712432C031}"/>
          </ac:cxnSpMkLst>
        </pc:cxnChg>
        <pc:cxnChg chg="mod">
          <ac:chgData name="Lucy Harber" userId="13cfd53a-3a69-474d-9bc9-56051f728060" providerId="ADAL" clId="{BD5A1779-8799-4BF9-AE62-A47BC404E65A}" dt="2021-05-21T15:45:59.143" v="93" actId="208"/>
          <ac:cxnSpMkLst>
            <pc:docMk/>
            <pc:sldMk cId="3235178566" sldId="1844"/>
            <ac:cxnSpMk id="2076" creationId="{753AE7ED-62F5-4A2D-BF9D-DFE419A1DD3C}"/>
          </ac:cxnSpMkLst>
        </pc:cxnChg>
        <pc:cxnChg chg="mod">
          <ac:chgData name="Lucy Harber" userId="13cfd53a-3a69-474d-9bc9-56051f728060" providerId="ADAL" clId="{BD5A1779-8799-4BF9-AE62-A47BC404E65A}" dt="2021-05-21T15:47:41.221" v="116" actId="14100"/>
          <ac:cxnSpMkLst>
            <pc:docMk/>
            <pc:sldMk cId="3235178566" sldId="1844"/>
            <ac:cxnSpMk id="2079" creationId="{F2F885C1-A0BA-423A-8765-12FFE841A489}"/>
          </ac:cxnSpMkLst>
        </pc:cxnChg>
      </pc:sldChg>
      <pc:sldChg chg="addSp delSp modSp mod modClrScheme chgLayout modNotes">
        <pc:chgData name="Lucy Harber" userId="13cfd53a-3a69-474d-9bc9-56051f728060" providerId="ADAL" clId="{BD5A1779-8799-4BF9-AE62-A47BC404E65A}" dt="2021-05-21T18:18:55.897" v="1004" actId="1037"/>
        <pc:sldMkLst>
          <pc:docMk/>
          <pc:sldMk cId="60092505" sldId="1848"/>
        </pc:sldMkLst>
        <pc:spChg chg="add del mod">
          <ac:chgData name="Lucy Harber" userId="13cfd53a-3a69-474d-9bc9-56051f728060" providerId="ADAL" clId="{BD5A1779-8799-4BF9-AE62-A47BC404E65A}" dt="2021-05-21T16:38:41.728" v="221" actId="6264"/>
          <ac:spMkLst>
            <pc:docMk/>
            <pc:sldMk cId="60092505" sldId="1848"/>
            <ac:spMk id="2" creationId="{9F186FF0-949B-4B66-AEFB-3B2B82903B59}"/>
          </ac:spMkLst>
        </pc:spChg>
        <pc:spChg chg="mod ord">
          <ac:chgData name="Lucy Harber" userId="13cfd53a-3a69-474d-9bc9-56051f728060" providerId="ADAL" clId="{BD5A1779-8799-4BF9-AE62-A47BC404E65A}" dt="2021-05-21T16:38:41.728" v="221" actId="6264"/>
          <ac:spMkLst>
            <pc:docMk/>
            <pc:sldMk cId="60092505" sldId="1848"/>
            <ac:spMk id="3" creationId="{9DBF9148-DE91-6244-B408-8556E2E15E34}"/>
          </ac:spMkLst>
        </pc:spChg>
        <pc:spChg chg="mod ord">
          <ac:chgData name="Lucy Harber" userId="13cfd53a-3a69-474d-9bc9-56051f728060" providerId="ADAL" clId="{BD5A1779-8799-4BF9-AE62-A47BC404E65A}" dt="2021-05-21T16:38:57.520" v="225" actId="14100"/>
          <ac:spMkLst>
            <pc:docMk/>
            <pc:sldMk cId="60092505" sldId="1848"/>
            <ac:spMk id="4" creationId="{6FC0F853-841F-4A73-8739-05EDC4981D03}"/>
          </ac:spMkLst>
        </pc:spChg>
        <pc:spChg chg="add del mod">
          <ac:chgData name="Lucy Harber" userId="13cfd53a-3a69-474d-9bc9-56051f728060" providerId="ADAL" clId="{BD5A1779-8799-4BF9-AE62-A47BC404E65A}" dt="2021-05-21T16:38:41.728" v="221" actId="6264"/>
          <ac:spMkLst>
            <pc:docMk/>
            <pc:sldMk cId="60092505" sldId="1848"/>
            <ac:spMk id="5" creationId="{5C785E5F-5C2D-4622-B516-8FE0AC691AE6}"/>
          </ac:spMkLst>
        </pc:spChg>
      </pc:sldChg>
      <pc:sldChg chg="addSp delSp modSp mod modClrScheme delCm chgLayout modNotes">
        <pc:chgData name="Lucy Harber" userId="13cfd53a-3a69-474d-9bc9-56051f728060" providerId="ADAL" clId="{BD5A1779-8799-4BF9-AE62-A47BC404E65A}" dt="2021-05-21T18:19:56.137" v="1106" actId="1037"/>
        <pc:sldMkLst>
          <pc:docMk/>
          <pc:sldMk cId="128282591" sldId="1849"/>
        </pc:sldMkLst>
        <pc:spChg chg="mod ord">
          <ac:chgData name="Lucy Harber" userId="13cfd53a-3a69-474d-9bc9-56051f728060" providerId="ADAL" clId="{BD5A1779-8799-4BF9-AE62-A47BC404E65A}" dt="2021-05-21T17:33:08.532" v="345" actId="14100"/>
          <ac:spMkLst>
            <pc:docMk/>
            <pc:sldMk cId="128282591" sldId="1849"/>
            <ac:spMk id="2" creationId="{00000000-0000-0000-0000-000000000000}"/>
          </ac:spMkLst>
        </pc:spChg>
        <pc:spChg chg="mod ord">
          <ac:chgData name="Lucy Harber" userId="13cfd53a-3a69-474d-9bc9-56051f728060" providerId="ADAL" clId="{BD5A1779-8799-4BF9-AE62-A47BC404E65A}" dt="2021-05-21T17:36:17.074" v="374" actId="1035"/>
          <ac:spMkLst>
            <pc:docMk/>
            <pc:sldMk cId="128282591" sldId="1849"/>
            <ac:spMk id="3" creationId="{00000000-0000-0000-0000-000000000000}"/>
          </ac:spMkLst>
        </pc:spChg>
        <pc:spChg chg="mod">
          <ac:chgData name="Lucy Harber" userId="13cfd53a-3a69-474d-9bc9-56051f728060" providerId="ADAL" clId="{BD5A1779-8799-4BF9-AE62-A47BC404E65A}" dt="2021-05-21T17:36:34.842" v="424" actId="1037"/>
          <ac:spMkLst>
            <pc:docMk/>
            <pc:sldMk cId="128282591" sldId="1849"/>
            <ac:spMk id="5" creationId="{223D9906-623A-4BA6-AC9A-45480544FB6E}"/>
          </ac:spMkLst>
        </pc:spChg>
        <pc:spChg chg="mod">
          <ac:chgData name="Lucy Harber" userId="13cfd53a-3a69-474d-9bc9-56051f728060" providerId="ADAL" clId="{BD5A1779-8799-4BF9-AE62-A47BC404E65A}" dt="2021-05-21T17:36:34.842" v="424" actId="1037"/>
          <ac:spMkLst>
            <pc:docMk/>
            <pc:sldMk cId="128282591" sldId="1849"/>
            <ac:spMk id="7" creationId="{147D778C-8620-4D54-A7EA-8A953E98A1F5}"/>
          </ac:spMkLst>
        </pc:spChg>
        <pc:spChg chg="add del mod">
          <ac:chgData name="Lucy Harber" userId="13cfd53a-3a69-474d-9bc9-56051f728060" providerId="ADAL" clId="{BD5A1779-8799-4BF9-AE62-A47BC404E65A}" dt="2021-05-21T17:32:43.186" v="327" actId="6264"/>
          <ac:spMkLst>
            <pc:docMk/>
            <pc:sldMk cId="128282591" sldId="1849"/>
            <ac:spMk id="8" creationId="{63D41AA9-1558-4BDE-B860-D7650CB83B6B}"/>
          </ac:spMkLst>
        </pc:spChg>
        <pc:spChg chg="add del mod">
          <ac:chgData name="Lucy Harber" userId="13cfd53a-3a69-474d-9bc9-56051f728060" providerId="ADAL" clId="{BD5A1779-8799-4BF9-AE62-A47BC404E65A}" dt="2021-05-21T17:32:43.186" v="327" actId="6264"/>
          <ac:spMkLst>
            <pc:docMk/>
            <pc:sldMk cId="128282591" sldId="1849"/>
            <ac:spMk id="9" creationId="{65E67088-6C99-4197-8663-72EE72329D12}"/>
          </ac:spMkLst>
        </pc:spChg>
        <pc:picChg chg="mod">
          <ac:chgData name="Lucy Harber" userId="13cfd53a-3a69-474d-9bc9-56051f728060" providerId="ADAL" clId="{BD5A1779-8799-4BF9-AE62-A47BC404E65A}" dt="2021-05-21T17:36:34.842" v="424" actId="1037"/>
          <ac:picMkLst>
            <pc:docMk/>
            <pc:sldMk cId="128282591" sldId="1849"/>
            <ac:picMk id="4" creationId="{00000000-0000-0000-0000-000000000000}"/>
          </ac:picMkLst>
        </pc:picChg>
        <pc:picChg chg="mod">
          <ac:chgData name="Lucy Harber" userId="13cfd53a-3a69-474d-9bc9-56051f728060" providerId="ADAL" clId="{BD5A1779-8799-4BF9-AE62-A47BC404E65A}" dt="2021-05-21T17:36:34.842" v="424" actId="1037"/>
          <ac:picMkLst>
            <pc:docMk/>
            <pc:sldMk cId="128282591" sldId="1849"/>
            <ac:picMk id="6" creationId="{00000000-0000-0000-0000-000000000000}"/>
          </ac:picMkLst>
        </pc:picChg>
      </pc:sldChg>
      <pc:sldChg chg="addSp delSp modSp mod modClrScheme chgLayout modNotes">
        <pc:chgData name="Lucy Harber" userId="13cfd53a-3a69-474d-9bc9-56051f728060" providerId="ADAL" clId="{BD5A1779-8799-4BF9-AE62-A47BC404E65A}" dt="2021-05-21T18:20:58.898" v="1206" actId="1037"/>
        <pc:sldMkLst>
          <pc:docMk/>
          <pc:sldMk cId="225153914" sldId="1853"/>
        </pc:sldMkLst>
        <pc:spChg chg="mod ord">
          <ac:chgData name="Lucy Harber" userId="13cfd53a-3a69-474d-9bc9-56051f728060" providerId="ADAL" clId="{BD5A1779-8799-4BF9-AE62-A47BC404E65A}" dt="2021-05-21T17:51:24.440" v="491" actId="14100"/>
          <ac:spMkLst>
            <pc:docMk/>
            <pc:sldMk cId="225153914" sldId="1853"/>
            <ac:spMk id="2" creationId="{00000000-0000-0000-0000-000000000000}"/>
          </ac:spMkLst>
        </pc:spChg>
        <pc:spChg chg="mod ord">
          <ac:chgData name="Lucy Harber" userId="13cfd53a-3a69-474d-9bc9-56051f728060" providerId="ADAL" clId="{BD5A1779-8799-4BF9-AE62-A47BC404E65A}" dt="2021-05-21T17:51:17.259" v="489" actId="14100"/>
          <ac:spMkLst>
            <pc:docMk/>
            <pc:sldMk cId="225153914" sldId="1853"/>
            <ac:spMk id="3" creationId="{00000000-0000-0000-0000-000000000000}"/>
          </ac:spMkLst>
        </pc:spChg>
        <pc:spChg chg="add del mod">
          <ac:chgData name="Lucy Harber" userId="13cfd53a-3a69-474d-9bc9-56051f728060" providerId="ADAL" clId="{BD5A1779-8799-4BF9-AE62-A47BC404E65A}" dt="2021-05-21T17:51:07.280" v="486" actId="6264"/>
          <ac:spMkLst>
            <pc:docMk/>
            <pc:sldMk cId="225153914" sldId="1853"/>
            <ac:spMk id="4" creationId="{EE52034A-16E7-4D3D-92DD-5F2B1AD051B0}"/>
          </ac:spMkLst>
        </pc:spChg>
        <pc:spChg chg="add del mod">
          <ac:chgData name="Lucy Harber" userId="13cfd53a-3a69-474d-9bc9-56051f728060" providerId="ADAL" clId="{BD5A1779-8799-4BF9-AE62-A47BC404E65A}" dt="2021-05-21T17:51:07.280" v="486" actId="6264"/>
          <ac:spMkLst>
            <pc:docMk/>
            <pc:sldMk cId="225153914" sldId="1853"/>
            <ac:spMk id="5" creationId="{627CA058-9F95-436D-B130-195728B781DE}"/>
          </ac:spMkLst>
        </pc:spChg>
        <pc:picChg chg="mod">
          <ac:chgData name="Lucy Harber" userId="13cfd53a-3a69-474d-9bc9-56051f728060" providerId="ADAL" clId="{BD5A1779-8799-4BF9-AE62-A47BC404E65A}" dt="2021-05-21T17:51:20.277" v="490" actId="1076"/>
          <ac:picMkLst>
            <pc:docMk/>
            <pc:sldMk cId="225153914" sldId="1853"/>
            <ac:picMk id="6" creationId="{9EA08879-C68D-4E38-9BBC-F2937B85D174}"/>
          </ac:picMkLst>
        </pc:picChg>
      </pc:sldChg>
      <pc:sldChg chg="addSp delSp modSp mod modNotes">
        <pc:chgData name="Lucy Harber" userId="13cfd53a-3a69-474d-9bc9-56051f728060" providerId="ADAL" clId="{BD5A1779-8799-4BF9-AE62-A47BC404E65A}" dt="2021-05-21T18:20:42.402" v="1179" actId="1037"/>
        <pc:sldMkLst>
          <pc:docMk/>
          <pc:sldMk cId="3386230075" sldId="1854"/>
        </pc:sldMkLst>
        <pc:spChg chg="add del">
          <ac:chgData name="Lucy Harber" userId="13cfd53a-3a69-474d-9bc9-56051f728060" providerId="ADAL" clId="{BD5A1779-8799-4BF9-AE62-A47BC404E65A}" dt="2021-05-21T17:49:51.274" v="476" actId="478"/>
          <ac:spMkLst>
            <pc:docMk/>
            <pc:sldMk cId="3386230075" sldId="1854"/>
            <ac:spMk id="5" creationId="{588E7E4E-F1F6-EB48-AE4F-89E197F415A9}"/>
          </ac:spMkLst>
        </pc:spChg>
        <pc:spChg chg="mod">
          <ac:chgData name="Lucy Harber" userId="13cfd53a-3a69-474d-9bc9-56051f728060" providerId="ADAL" clId="{BD5A1779-8799-4BF9-AE62-A47BC404E65A}" dt="2021-05-21T17:50:21.610" v="481" actId="14100"/>
          <ac:spMkLst>
            <pc:docMk/>
            <pc:sldMk cId="3386230075" sldId="1854"/>
            <ac:spMk id="11" creationId="{7C8DBA54-DCA7-CA40-8C0E-64E68CE0BE81}"/>
          </ac:spMkLst>
        </pc:spChg>
        <pc:spChg chg="mod">
          <ac:chgData name="Lucy Harber" userId="13cfd53a-3a69-474d-9bc9-56051f728060" providerId="ADAL" clId="{BD5A1779-8799-4BF9-AE62-A47BC404E65A}" dt="2021-05-21T17:50:17.741" v="480" actId="14100"/>
          <ac:spMkLst>
            <pc:docMk/>
            <pc:sldMk cId="3386230075" sldId="1854"/>
            <ac:spMk id="14" creationId="{7A16577D-F94D-A249-9283-C690B6601B51}"/>
          </ac:spMkLst>
        </pc:spChg>
        <pc:spChg chg="mod">
          <ac:chgData name="Lucy Harber" userId="13cfd53a-3a69-474d-9bc9-56051f728060" providerId="ADAL" clId="{BD5A1779-8799-4BF9-AE62-A47BC404E65A}" dt="2021-05-21T17:50:07.427" v="479" actId="1076"/>
          <ac:spMkLst>
            <pc:docMk/>
            <pc:sldMk cId="3386230075" sldId="1854"/>
            <ac:spMk id="18" creationId="{3510A527-A0A0-AB45-AF06-E020ACEA1AD9}"/>
          </ac:spMkLst>
        </pc:spChg>
        <pc:grpChg chg="mod">
          <ac:chgData name="Lucy Harber" userId="13cfd53a-3a69-474d-9bc9-56051f728060" providerId="ADAL" clId="{BD5A1779-8799-4BF9-AE62-A47BC404E65A}" dt="2021-05-21T17:49:58.117" v="477" actId="14100"/>
          <ac:grpSpMkLst>
            <pc:docMk/>
            <pc:sldMk cId="3386230075" sldId="1854"/>
            <ac:grpSpMk id="4" creationId="{93E6BB90-1DCB-B44E-8228-33B26D0AD4CA}"/>
          </ac:grpSpMkLst>
        </pc:grpChg>
        <pc:cxnChg chg="mod">
          <ac:chgData name="Lucy Harber" userId="13cfd53a-3a69-474d-9bc9-56051f728060" providerId="ADAL" clId="{BD5A1779-8799-4BF9-AE62-A47BC404E65A}" dt="2021-05-21T17:47:12.379" v="472" actId="1076"/>
          <ac:cxnSpMkLst>
            <pc:docMk/>
            <pc:sldMk cId="3386230075" sldId="1854"/>
            <ac:cxnSpMk id="32" creationId="{E900201E-946A-7542-9886-F56EFE96F8FC}"/>
          </ac:cxnSpMkLst>
        </pc:cxnChg>
      </pc:sldChg>
      <pc:sldChg chg="modSp mod modNotes">
        <pc:chgData name="Lucy Harber" userId="13cfd53a-3a69-474d-9bc9-56051f728060" providerId="ADAL" clId="{BD5A1779-8799-4BF9-AE62-A47BC404E65A}" dt="2021-05-24T19:52:45.219" v="1437" actId="207"/>
        <pc:sldMkLst>
          <pc:docMk/>
          <pc:sldMk cId="69787984" sldId="1855"/>
        </pc:sldMkLst>
        <pc:spChg chg="mod">
          <ac:chgData name="Lucy Harber" userId="13cfd53a-3a69-474d-9bc9-56051f728060" providerId="ADAL" clId="{BD5A1779-8799-4BF9-AE62-A47BC404E65A}" dt="2021-05-24T19:52:45.219" v="1437" actId="207"/>
          <ac:spMkLst>
            <pc:docMk/>
            <pc:sldMk cId="69787984" sldId="1855"/>
            <ac:spMk id="3" creationId="{F9B4DFA2-9108-40ED-9909-6309080D4CE6}"/>
          </ac:spMkLst>
        </pc:spChg>
        <pc:picChg chg="mod">
          <ac:chgData name="Lucy Harber" userId="13cfd53a-3a69-474d-9bc9-56051f728060" providerId="ADAL" clId="{BD5A1779-8799-4BF9-AE62-A47BC404E65A}" dt="2021-05-21T18:49:20.146" v="1272" actId="1076"/>
          <ac:picMkLst>
            <pc:docMk/>
            <pc:sldMk cId="69787984" sldId="1855"/>
            <ac:picMk id="4" creationId="{817A7993-9CBA-4D92-8889-460497635E31}"/>
          </ac:picMkLst>
        </pc:picChg>
      </pc:sldChg>
      <pc:sldChg chg="modSp mod modNotes">
        <pc:chgData name="Lucy Harber" userId="13cfd53a-3a69-474d-9bc9-56051f728060" providerId="ADAL" clId="{BD5A1779-8799-4BF9-AE62-A47BC404E65A}" dt="2021-05-21T18:18:20.385" v="944" actId="1037"/>
        <pc:sldMkLst>
          <pc:docMk/>
          <pc:sldMk cId="2614108440" sldId="1856"/>
        </pc:sldMkLst>
        <pc:spChg chg="mod">
          <ac:chgData name="Lucy Harber" userId="13cfd53a-3a69-474d-9bc9-56051f728060" providerId="ADAL" clId="{BD5A1779-8799-4BF9-AE62-A47BC404E65A}" dt="2021-05-21T16:04:03.800" v="157" actId="1076"/>
          <ac:spMkLst>
            <pc:docMk/>
            <pc:sldMk cId="2614108440" sldId="1856"/>
            <ac:spMk id="2" creationId="{39C7975C-3B82-4CF7-AA9C-3027746AC71F}"/>
          </ac:spMkLst>
        </pc:spChg>
        <pc:graphicFrameChg chg="mod modGraphic">
          <ac:chgData name="Lucy Harber" userId="13cfd53a-3a69-474d-9bc9-56051f728060" providerId="ADAL" clId="{BD5A1779-8799-4BF9-AE62-A47BC404E65A}" dt="2021-05-21T16:05:58.138" v="167" actId="14734"/>
          <ac:graphicFrameMkLst>
            <pc:docMk/>
            <pc:sldMk cId="2614108440" sldId="1856"/>
            <ac:graphicFrameMk id="4" creationId="{327D572A-B2BF-4B09-926A-654B7168C7CF}"/>
          </ac:graphicFrameMkLst>
        </pc:graphicFrameChg>
      </pc:sldChg>
      <pc:sldChg chg="addSp delSp modSp mod chgLayout modNotes">
        <pc:chgData name="Lucy Harber" userId="13cfd53a-3a69-474d-9bc9-56051f728060" providerId="ADAL" clId="{BD5A1779-8799-4BF9-AE62-A47BC404E65A}" dt="2021-05-21T18:20:19.657" v="1144" actId="1037"/>
        <pc:sldMkLst>
          <pc:docMk/>
          <pc:sldMk cId="2506699253" sldId="1857"/>
        </pc:sldMkLst>
        <pc:spChg chg="mod ord">
          <ac:chgData name="Lucy Harber" userId="13cfd53a-3a69-474d-9bc9-56051f728060" providerId="ADAL" clId="{BD5A1779-8799-4BF9-AE62-A47BC404E65A}" dt="2021-05-21T17:43:13.643" v="460" actId="6264"/>
          <ac:spMkLst>
            <pc:docMk/>
            <pc:sldMk cId="2506699253" sldId="1857"/>
            <ac:spMk id="2" creationId="{89BEECCB-82C8-4641-BCFB-11612F47BA04}"/>
          </ac:spMkLst>
        </pc:spChg>
        <pc:spChg chg="mod ord">
          <ac:chgData name="Lucy Harber" userId="13cfd53a-3a69-474d-9bc9-56051f728060" providerId="ADAL" clId="{BD5A1779-8799-4BF9-AE62-A47BC404E65A}" dt="2021-05-21T17:45:49.457" v="465" actId="14100"/>
          <ac:spMkLst>
            <pc:docMk/>
            <pc:sldMk cId="2506699253" sldId="1857"/>
            <ac:spMk id="3" creationId="{E9702573-E37C-4F98-AF10-47DDA9303E10}"/>
          </ac:spMkLst>
        </pc:spChg>
        <pc:spChg chg="add del mod">
          <ac:chgData name="Lucy Harber" userId="13cfd53a-3a69-474d-9bc9-56051f728060" providerId="ADAL" clId="{BD5A1779-8799-4BF9-AE62-A47BC404E65A}" dt="2021-05-21T17:43:13.643" v="460" actId="6264"/>
          <ac:spMkLst>
            <pc:docMk/>
            <pc:sldMk cId="2506699253" sldId="1857"/>
            <ac:spMk id="4" creationId="{AA715775-AE06-416F-A45F-4733B570F0D8}"/>
          </ac:spMkLst>
        </pc:spChg>
        <pc:spChg chg="add del mod">
          <ac:chgData name="Lucy Harber" userId="13cfd53a-3a69-474d-9bc9-56051f728060" providerId="ADAL" clId="{BD5A1779-8799-4BF9-AE62-A47BC404E65A}" dt="2021-05-21T17:43:13.643" v="460" actId="6264"/>
          <ac:spMkLst>
            <pc:docMk/>
            <pc:sldMk cId="2506699253" sldId="1857"/>
            <ac:spMk id="5" creationId="{07627CD3-8F4F-42CA-A221-3AF2CEBD3E3D}"/>
          </ac:spMkLst>
        </pc:spChg>
      </pc:sldChg>
      <pc:sldChg chg="addSp delSp modSp mod modClrScheme chgLayout modNotes">
        <pc:chgData name="Lucy Harber" userId="13cfd53a-3a69-474d-9bc9-56051f728060" providerId="ADAL" clId="{BD5A1779-8799-4BF9-AE62-A47BC404E65A}" dt="2021-05-21T19:02:09.803" v="1387"/>
        <pc:sldMkLst>
          <pc:docMk/>
          <pc:sldMk cId="3462606299" sldId="1858"/>
        </pc:sldMkLst>
        <pc:spChg chg="add del mod ord">
          <ac:chgData name="Lucy Harber" userId="13cfd53a-3a69-474d-9bc9-56051f728060" providerId="ADAL" clId="{BD5A1779-8799-4BF9-AE62-A47BC404E65A}" dt="2021-05-21T17:41:01.109" v="444" actId="478"/>
          <ac:spMkLst>
            <pc:docMk/>
            <pc:sldMk cId="3462606299" sldId="1858"/>
            <ac:spMk id="2" creationId="{A38E4F0B-FC3D-4424-8B53-823125A198E8}"/>
          </ac:spMkLst>
        </pc:spChg>
        <pc:spChg chg="mod ord">
          <ac:chgData name="Lucy Harber" userId="13cfd53a-3a69-474d-9bc9-56051f728060" providerId="ADAL" clId="{BD5A1779-8799-4BF9-AE62-A47BC404E65A}" dt="2021-05-21T17:41:08.469" v="445" actId="14100"/>
          <ac:spMkLst>
            <pc:docMk/>
            <pc:sldMk cId="3462606299" sldId="1858"/>
            <ac:spMk id="5" creationId="{9A2056BB-78C2-4A29-AF10-718EC5566220}"/>
          </ac:spMkLst>
        </pc:spChg>
        <pc:graphicFrameChg chg="mod">
          <ac:chgData name="Lucy Harber" userId="13cfd53a-3a69-474d-9bc9-56051f728060" providerId="ADAL" clId="{BD5A1779-8799-4BF9-AE62-A47BC404E65A}" dt="2021-05-21T19:02:09.803" v="1387"/>
          <ac:graphicFrameMkLst>
            <pc:docMk/>
            <pc:sldMk cId="3462606299" sldId="1858"/>
            <ac:graphicFrameMk id="3" creationId="{73020170-192E-4E49-8C3E-C2D3EF70B3EB}"/>
          </ac:graphicFrameMkLst>
        </pc:graphicFrameChg>
      </pc:sldChg>
      <pc:sldChg chg="addSp delSp modSp mod modClrScheme chgLayout modNotes">
        <pc:chgData name="Lucy Harber" userId="13cfd53a-3a69-474d-9bc9-56051f728060" providerId="ADAL" clId="{BD5A1779-8799-4BF9-AE62-A47BC404E65A}" dt="2021-05-25T23:54:47.710" v="1454" actId="14100"/>
        <pc:sldMkLst>
          <pc:docMk/>
          <pc:sldMk cId="2701719799" sldId="1901"/>
        </pc:sldMkLst>
        <pc:spChg chg="mod ord">
          <ac:chgData name="Lucy Harber" userId="13cfd53a-3a69-474d-9bc9-56051f728060" providerId="ADAL" clId="{BD5A1779-8799-4BF9-AE62-A47BC404E65A}" dt="2021-05-25T23:54:47.710" v="1454" actId="14100"/>
          <ac:spMkLst>
            <pc:docMk/>
            <pc:sldMk cId="2701719799" sldId="1901"/>
            <ac:spMk id="2" creationId="{C8A99430-D71E-4841-A449-5F6FEAE6D4A4}"/>
          </ac:spMkLst>
        </pc:spChg>
        <pc:spChg chg="add del mod ord">
          <ac:chgData name="Lucy Harber" userId="13cfd53a-3a69-474d-9bc9-56051f728060" providerId="ADAL" clId="{BD5A1779-8799-4BF9-AE62-A47BC404E65A}" dt="2021-05-24T16:13:55.035" v="1414" actId="6264"/>
          <ac:spMkLst>
            <pc:docMk/>
            <pc:sldMk cId="2701719799" sldId="1901"/>
            <ac:spMk id="3" creationId="{80F81EF3-1E6E-42F9-911B-1067347E053A}"/>
          </ac:spMkLst>
        </pc:spChg>
        <pc:spChg chg="add del mod ord">
          <ac:chgData name="Lucy Harber" userId="13cfd53a-3a69-474d-9bc9-56051f728060" providerId="ADAL" clId="{BD5A1779-8799-4BF9-AE62-A47BC404E65A}" dt="2021-05-24T16:13:55.035" v="1414" actId="6264"/>
          <ac:spMkLst>
            <pc:docMk/>
            <pc:sldMk cId="2701719799" sldId="1901"/>
            <ac:spMk id="4" creationId="{1B7D21C3-2AF0-4214-A83C-835E0F7E3B3C}"/>
          </ac:spMkLst>
        </pc:spChg>
        <pc:spChg chg="add del mod ord">
          <ac:chgData name="Lucy Harber" userId="13cfd53a-3a69-474d-9bc9-56051f728060" providerId="ADAL" clId="{BD5A1779-8799-4BF9-AE62-A47BC404E65A}" dt="2021-05-24T16:13:55.035" v="1414" actId="6264"/>
          <ac:spMkLst>
            <pc:docMk/>
            <pc:sldMk cId="2701719799" sldId="1901"/>
            <ac:spMk id="5" creationId="{382F4FAE-5185-4FAC-A275-B8798F7FA248}"/>
          </ac:spMkLst>
        </pc:spChg>
        <pc:spChg chg="add del mod">
          <ac:chgData name="Lucy Harber" userId="13cfd53a-3a69-474d-9bc9-56051f728060" providerId="ADAL" clId="{BD5A1779-8799-4BF9-AE62-A47BC404E65A}" dt="2021-05-24T16:13:55.035" v="1414" actId="6264"/>
          <ac:spMkLst>
            <pc:docMk/>
            <pc:sldMk cId="2701719799" sldId="1901"/>
            <ac:spMk id="6" creationId="{BEC0A75D-7FF6-4045-B7F0-98D61B9BAC6E}"/>
          </ac:spMkLst>
        </pc:spChg>
        <pc:spChg chg="add del mod ord">
          <ac:chgData name="Lucy Harber" userId="13cfd53a-3a69-474d-9bc9-56051f728060" providerId="ADAL" clId="{BD5A1779-8799-4BF9-AE62-A47BC404E65A}" dt="2021-05-24T16:14:05.545" v="1416" actId="478"/>
          <ac:spMkLst>
            <pc:docMk/>
            <pc:sldMk cId="2701719799" sldId="1901"/>
            <ac:spMk id="7" creationId="{DDEB4A51-AFE1-44A7-AD92-B756D13CE420}"/>
          </ac:spMkLst>
        </pc:spChg>
        <pc:spChg chg="add mod ord">
          <ac:chgData name="Lucy Harber" userId="13cfd53a-3a69-474d-9bc9-56051f728060" providerId="ADAL" clId="{BD5A1779-8799-4BF9-AE62-A47BC404E65A}" dt="2021-05-24T16:13:55.035" v="1414" actId="6264"/>
          <ac:spMkLst>
            <pc:docMk/>
            <pc:sldMk cId="2701719799" sldId="1901"/>
            <ac:spMk id="8" creationId="{2143308D-3FEC-4A45-BEDB-313644B7BC56}"/>
          </ac:spMkLst>
        </pc:spChg>
        <pc:spChg chg="add mod ord">
          <ac:chgData name="Lucy Harber" userId="13cfd53a-3a69-474d-9bc9-56051f728060" providerId="ADAL" clId="{BD5A1779-8799-4BF9-AE62-A47BC404E65A}" dt="2021-05-24T16:13:55.035" v="1414" actId="6264"/>
          <ac:spMkLst>
            <pc:docMk/>
            <pc:sldMk cId="2701719799" sldId="1901"/>
            <ac:spMk id="9" creationId="{9C22BD66-51D8-4EFF-9164-73F24675EA1D}"/>
          </ac:spMkLst>
        </pc:spChg>
      </pc:sldChg>
      <pc:sldChg chg="addSp delSp modSp mod modClrScheme chgLayout modNotes">
        <pc:chgData name="Lucy Harber" userId="13cfd53a-3a69-474d-9bc9-56051f728060" providerId="ADAL" clId="{BD5A1779-8799-4BF9-AE62-A47BC404E65A}" dt="2021-05-21T18:18:13.353" v="933" actId="1037"/>
        <pc:sldMkLst>
          <pc:docMk/>
          <pc:sldMk cId="1585474894" sldId="1902"/>
        </pc:sldMkLst>
        <pc:spChg chg="add del mod ord">
          <ac:chgData name="Lucy Harber" userId="13cfd53a-3a69-474d-9bc9-56051f728060" providerId="ADAL" clId="{BD5A1779-8799-4BF9-AE62-A47BC404E65A}" dt="2021-05-21T15:51:25.087" v="126" actId="700"/>
          <ac:spMkLst>
            <pc:docMk/>
            <pc:sldMk cId="1585474894" sldId="1902"/>
            <ac:spMk id="2" creationId="{A28824AE-6079-4D25-9A30-C25ADED90262}"/>
          </ac:spMkLst>
        </pc:spChg>
        <pc:spChg chg="add del mod ord">
          <ac:chgData name="Lucy Harber" userId="13cfd53a-3a69-474d-9bc9-56051f728060" providerId="ADAL" clId="{BD5A1779-8799-4BF9-AE62-A47BC404E65A}" dt="2021-05-21T15:54:21.129" v="132" actId="700"/>
          <ac:spMkLst>
            <pc:docMk/>
            <pc:sldMk cId="1585474894" sldId="1902"/>
            <ac:spMk id="3" creationId="{273E7058-9388-4233-92C0-9743E9A9D905}"/>
          </ac:spMkLst>
        </pc:spChg>
        <pc:spChg chg="add del mod ord">
          <ac:chgData name="Lucy Harber" userId="13cfd53a-3a69-474d-9bc9-56051f728060" providerId="ADAL" clId="{BD5A1779-8799-4BF9-AE62-A47BC404E65A}" dt="2021-05-21T15:58:35.650" v="134" actId="700"/>
          <ac:spMkLst>
            <pc:docMk/>
            <pc:sldMk cId="1585474894" sldId="1902"/>
            <ac:spMk id="4" creationId="{3796F9B0-AD20-4E0B-BF99-D13C4515F602}"/>
          </ac:spMkLst>
        </pc:spChg>
        <pc:spChg chg="mod ord">
          <ac:chgData name="Lucy Harber" userId="13cfd53a-3a69-474d-9bc9-56051f728060" providerId="ADAL" clId="{BD5A1779-8799-4BF9-AE62-A47BC404E65A}" dt="2021-05-21T15:58:35.650" v="134" actId="700"/>
          <ac:spMkLst>
            <pc:docMk/>
            <pc:sldMk cId="1585474894" sldId="1902"/>
            <ac:spMk id="7" creationId="{7BACDC44-A2CD-4BEF-8F93-E63B05109DAF}"/>
          </ac:spMkLst>
        </pc:spChg>
        <pc:picChg chg="mod ord modCrop">
          <ac:chgData name="Lucy Harber" userId="13cfd53a-3a69-474d-9bc9-56051f728060" providerId="ADAL" clId="{BD5A1779-8799-4BF9-AE62-A47BC404E65A}" dt="2021-05-21T15:58:35.650" v="134" actId="700"/>
          <ac:picMkLst>
            <pc:docMk/>
            <pc:sldMk cId="1585474894" sldId="1902"/>
            <ac:picMk id="9" creationId="{04019D83-3831-4F1B-B10C-E6E0922EA59F}"/>
          </ac:picMkLst>
        </pc:picChg>
      </pc:sldChg>
      <pc:sldChg chg="modSp mod modClrScheme chgLayout modNotes">
        <pc:chgData name="Lucy Harber" userId="13cfd53a-3a69-474d-9bc9-56051f728060" providerId="ADAL" clId="{BD5A1779-8799-4BF9-AE62-A47BC404E65A}" dt="2021-05-21T18:19:33.178" v="1069" actId="1037"/>
        <pc:sldMkLst>
          <pc:docMk/>
          <pc:sldMk cId="2945361781" sldId="1904"/>
        </pc:sldMkLst>
        <pc:spChg chg="mod ord">
          <ac:chgData name="Lucy Harber" userId="13cfd53a-3a69-474d-9bc9-56051f728060" providerId="ADAL" clId="{BD5A1779-8799-4BF9-AE62-A47BC404E65A}" dt="2021-05-21T16:46:16.731" v="283" actId="700"/>
          <ac:spMkLst>
            <pc:docMk/>
            <pc:sldMk cId="2945361781" sldId="1904"/>
            <ac:spMk id="7" creationId="{7BACDC44-A2CD-4BEF-8F93-E63B05109DAF}"/>
          </ac:spMkLst>
        </pc:spChg>
        <pc:picChg chg="mod ord modCrop">
          <ac:chgData name="Lucy Harber" userId="13cfd53a-3a69-474d-9bc9-56051f728060" providerId="ADAL" clId="{BD5A1779-8799-4BF9-AE62-A47BC404E65A}" dt="2021-05-21T16:46:16.731" v="283" actId="700"/>
          <ac:picMkLst>
            <pc:docMk/>
            <pc:sldMk cId="2945361781" sldId="1904"/>
            <ac:picMk id="2" creationId="{BDA2092C-0AED-4EC5-836B-7F304A9CC1DE}"/>
          </ac:picMkLst>
        </pc:picChg>
      </pc:sldChg>
      <pc:sldChg chg="addSp modSp mod modNotes">
        <pc:chgData name="Lucy Harber" userId="13cfd53a-3a69-474d-9bc9-56051f728060" providerId="ADAL" clId="{BD5A1779-8799-4BF9-AE62-A47BC404E65A}" dt="2021-05-24T19:43:28.397" v="1434" actId="1035"/>
        <pc:sldMkLst>
          <pc:docMk/>
          <pc:sldMk cId="1848520649" sldId="3766"/>
        </pc:sldMkLst>
        <pc:spChg chg="mod">
          <ac:chgData name="Lucy Harber" userId="13cfd53a-3a69-474d-9bc9-56051f728060" providerId="ADAL" clId="{BD5A1779-8799-4BF9-AE62-A47BC404E65A}" dt="2021-05-24T19:43:28.397" v="1434" actId="1035"/>
          <ac:spMkLst>
            <pc:docMk/>
            <pc:sldMk cId="1848520649" sldId="3766"/>
            <ac:spMk id="2" creationId="{00000000-0000-0000-0000-000000000000}"/>
          </ac:spMkLst>
        </pc:spChg>
        <pc:graphicFrameChg chg="mod">
          <ac:chgData name="Lucy Harber" userId="13cfd53a-3a69-474d-9bc9-56051f728060" providerId="ADAL" clId="{BD5A1779-8799-4BF9-AE62-A47BC404E65A}" dt="2021-05-21T19:05:07.025" v="1395" actId="207"/>
          <ac:graphicFrameMkLst>
            <pc:docMk/>
            <pc:sldMk cId="1848520649" sldId="3766"/>
            <ac:graphicFrameMk id="4" creationId="{683A8F32-BE37-4638-A797-85A10611218E}"/>
          </ac:graphicFrameMkLst>
        </pc:graphicFrameChg>
        <pc:picChg chg="add mod">
          <ac:chgData name="Lucy Harber" userId="13cfd53a-3a69-474d-9bc9-56051f728060" providerId="ADAL" clId="{BD5A1779-8799-4BF9-AE62-A47BC404E65A}" dt="2021-05-24T19:43:28.397" v="1434" actId="1035"/>
          <ac:picMkLst>
            <pc:docMk/>
            <pc:sldMk cId="1848520649" sldId="3766"/>
            <ac:picMk id="5" creationId="{BF0FFBA1-BDFE-46D4-A9AA-925DF3103804}"/>
          </ac:picMkLst>
        </pc:picChg>
      </pc:sldChg>
      <pc:sldChg chg="modSp mod modNotes">
        <pc:chgData name="Lucy Harber" userId="13cfd53a-3a69-474d-9bc9-56051f728060" providerId="ADAL" clId="{BD5A1779-8799-4BF9-AE62-A47BC404E65A}" dt="2021-05-21T19:05:57.287" v="1402" actId="207"/>
        <pc:sldMkLst>
          <pc:docMk/>
          <pc:sldMk cId="276001423" sldId="3767"/>
        </pc:sldMkLst>
        <pc:spChg chg="mod">
          <ac:chgData name="Lucy Harber" userId="13cfd53a-3a69-474d-9bc9-56051f728060" providerId="ADAL" clId="{BD5A1779-8799-4BF9-AE62-A47BC404E65A}" dt="2021-05-21T19:03:39.429" v="1389" actId="207"/>
          <ac:spMkLst>
            <pc:docMk/>
            <pc:sldMk cId="276001423" sldId="3767"/>
            <ac:spMk id="2" creationId="{00000000-0000-0000-0000-000000000000}"/>
          </ac:spMkLst>
        </pc:spChg>
        <pc:graphicFrameChg chg="mod">
          <ac:chgData name="Lucy Harber" userId="13cfd53a-3a69-474d-9bc9-56051f728060" providerId="ADAL" clId="{BD5A1779-8799-4BF9-AE62-A47BC404E65A}" dt="2021-05-21T19:05:57.287" v="1402" actId="207"/>
          <ac:graphicFrameMkLst>
            <pc:docMk/>
            <pc:sldMk cId="276001423" sldId="3767"/>
            <ac:graphicFrameMk id="4" creationId="{683A8F32-BE37-4638-A797-85A10611218E}"/>
          </ac:graphicFrameMkLst>
        </pc:graphicFrameChg>
      </pc:sldChg>
      <pc:sldChg chg="modSp mod modClrScheme chgLayout modNotes">
        <pc:chgData name="Lucy Harber" userId="13cfd53a-3a69-474d-9bc9-56051f728060" providerId="ADAL" clId="{BD5A1779-8799-4BF9-AE62-A47BC404E65A}" dt="2021-05-21T18:20:51.058" v="1193" actId="1035"/>
        <pc:sldMkLst>
          <pc:docMk/>
          <pc:sldMk cId="2169402784" sldId="3768"/>
        </pc:sldMkLst>
        <pc:spChg chg="mod ord">
          <ac:chgData name="Lucy Harber" userId="13cfd53a-3a69-474d-9bc9-56051f728060" providerId="ADAL" clId="{BD5A1779-8799-4BF9-AE62-A47BC404E65A}" dt="2021-05-21T17:50:52.322" v="484" actId="1076"/>
          <ac:spMkLst>
            <pc:docMk/>
            <pc:sldMk cId="2169402784" sldId="3768"/>
            <ac:spMk id="2" creationId="{534E4C8D-DF54-4549-A6B6-5638DC4B4464}"/>
          </ac:spMkLst>
        </pc:spChg>
        <pc:picChg chg="mod ord">
          <ac:chgData name="Lucy Harber" userId="13cfd53a-3a69-474d-9bc9-56051f728060" providerId="ADAL" clId="{BD5A1779-8799-4BF9-AE62-A47BC404E65A}" dt="2021-05-21T17:50:44.941" v="483" actId="14100"/>
          <ac:picMkLst>
            <pc:docMk/>
            <pc:sldMk cId="2169402784" sldId="3768"/>
            <ac:picMk id="4" creationId="{9C93182C-5C6A-4E79-8F35-53AB6AFE4911}"/>
          </ac:picMkLst>
        </pc:picChg>
      </pc:sldChg>
      <pc:sldChg chg="modNotes">
        <pc:chgData name="Lucy Harber" userId="13cfd53a-3a69-474d-9bc9-56051f728060" providerId="ADAL" clId="{BD5A1779-8799-4BF9-AE62-A47BC404E65A}" dt="2021-05-21T18:16:53.335" v="824" actId="1037"/>
        <pc:sldMkLst>
          <pc:docMk/>
          <pc:sldMk cId="1400605827" sldId="3769"/>
        </pc:sldMkLst>
      </pc:sldChg>
      <pc:sldChg chg="addSp delSp modSp mod chgLayout modNotes">
        <pc:chgData name="Lucy Harber" userId="13cfd53a-3a69-474d-9bc9-56051f728060" providerId="ADAL" clId="{BD5A1779-8799-4BF9-AE62-A47BC404E65A}" dt="2021-05-21T18:19:25.801" v="1057" actId="1037"/>
        <pc:sldMkLst>
          <pc:docMk/>
          <pc:sldMk cId="1236400958" sldId="3770"/>
        </pc:sldMkLst>
        <pc:spChg chg="mod ord">
          <ac:chgData name="Lucy Harber" userId="13cfd53a-3a69-474d-9bc9-56051f728060" providerId="ADAL" clId="{BD5A1779-8799-4BF9-AE62-A47BC404E65A}" dt="2021-05-21T16:42:35.603" v="256" actId="6264"/>
          <ac:spMkLst>
            <pc:docMk/>
            <pc:sldMk cId="1236400958" sldId="3770"/>
            <ac:spMk id="2" creationId="{6A60C0CD-E0E7-42B2-9611-B3D90BD700F5}"/>
          </ac:spMkLst>
        </pc:spChg>
        <pc:spChg chg="mod ord">
          <ac:chgData name="Lucy Harber" userId="13cfd53a-3a69-474d-9bc9-56051f728060" providerId="ADAL" clId="{BD5A1779-8799-4BF9-AE62-A47BC404E65A}" dt="2021-05-21T16:44:43.324" v="277" actId="948"/>
          <ac:spMkLst>
            <pc:docMk/>
            <pc:sldMk cId="1236400958" sldId="3770"/>
            <ac:spMk id="3" creationId="{6FB253B0-925F-4D47-94A3-B7FAACDC274F}"/>
          </ac:spMkLst>
        </pc:spChg>
        <pc:spChg chg="add del mod">
          <ac:chgData name="Lucy Harber" userId="13cfd53a-3a69-474d-9bc9-56051f728060" providerId="ADAL" clId="{BD5A1779-8799-4BF9-AE62-A47BC404E65A}" dt="2021-05-21T16:42:35.603" v="256" actId="6264"/>
          <ac:spMkLst>
            <pc:docMk/>
            <pc:sldMk cId="1236400958" sldId="3770"/>
            <ac:spMk id="4" creationId="{D64017A8-14E7-4462-9BAB-E077A7799D0D}"/>
          </ac:spMkLst>
        </pc:spChg>
        <pc:spChg chg="add del mod">
          <ac:chgData name="Lucy Harber" userId="13cfd53a-3a69-474d-9bc9-56051f728060" providerId="ADAL" clId="{BD5A1779-8799-4BF9-AE62-A47BC404E65A}" dt="2021-05-21T16:42:35.603" v="256" actId="6264"/>
          <ac:spMkLst>
            <pc:docMk/>
            <pc:sldMk cId="1236400958" sldId="3770"/>
            <ac:spMk id="5" creationId="{B0879F6D-6E5E-4B47-BB16-4C212CB92941}"/>
          </ac:spMkLst>
        </pc:spChg>
      </pc:sldChg>
      <pc:sldChg chg="modSp mod modNotes">
        <pc:chgData name="Lucy Harber" userId="13cfd53a-3a69-474d-9bc9-56051f728060" providerId="ADAL" clId="{BD5A1779-8799-4BF9-AE62-A47BC404E65A}" dt="2021-05-21T18:18:34.016" v="967" actId="1037"/>
        <pc:sldMkLst>
          <pc:docMk/>
          <pc:sldMk cId="453958861" sldId="3771"/>
        </pc:sldMkLst>
        <pc:spChg chg="mod">
          <ac:chgData name="Lucy Harber" userId="13cfd53a-3a69-474d-9bc9-56051f728060" providerId="ADAL" clId="{BD5A1779-8799-4BF9-AE62-A47BC404E65A}" dt="2021-05-21T16:45:14.701" v="281" actId="14100"/>
          <ac:spMkLst>
            <pc:docMk/>
            <pc:sldMk cId="453958861" sldId="3771"/>
            <ac:spMk id="3" creationId="{7F8FA9B5-12B6-4D9F-BC47-796364279919}"/>
          </ac:spMkLst>
        </pc:spChg>
      </pc:sldChg>
      <pc:sldChg chg="modSp mod modNotes">
        <pc:chgData name="Lucy Harber" userId="13cfd53a-3a69-474d-9bc9-56051f728060" providerId="ADAL" clId="{BD5A1779-8799-4BF9-AE62-A47BC404E65A}" dt="2021-05-21T18:20:12.249" v="1130" actId="1037"/>
        <pc:sldMkLst>
          <pc:docMk/>
          <pc:sldMk cId="1081188797" sldId="3772"/>
        </pc:sldMkLst>
        <pc:spChg chg="mod">
          <ac:chgData name="Lucy Harber" userId="13cfd53a-3a69-474d-9bc9-56051f728060" providerId="ADAL" clId="{BD5A1779-8799-4BF9-AE62-A47BC404E65A}" dt="2021-05-21T17:43:49.325" v="462" actId="12"/>
          <ac:spMkLst>
            <pc:docMk/>
            <pc:sldMk cId="1081188797" sldId="3772"/>
            <ac:spMk id="3" creationId="{6FB253B0-925F-4D47-94A3-B7FAACDC274F}"/>
          </ac:spMkLst>
        </pc:spChg>
      </pc:sldChg>
      <pc:sldChg chg="modSp mod modClrScheme chgLayout modNotes">
        <pc:chgData name="Lucy Harber" userId="13cfd53a-3a69-474d-9bc9-56051f728060" providerId="ADAL" clId="{BD5A1779-8799-4BF9-AE62-A47BC404E65A}" dt="2021-05-21T18:52:57.988" v="1309" actId="14100"/>
        <pc:sldMkLst>
          <pc:docMk/>
          <pc:sldMk cId="1095929338" sldId="3774"/>
        </pc:sldMkLst>
        <pc:spChg chg="mod ord">
          <ac:chgData name="Lucy Harber" userId="13cfd53a-3a69-474d-9bc9-56051f728060" providerId="ADAL" clId="{BD5A1779-8799-4BF9-AE62-A47BC404E65A}" dt="2021-05-21T18:52:57.988" v="1309" actId="14100"/>
          <ac:spMkLst>
            <pc:docMk/>
            <pc:sldMk cId="1095929338" sldId="3774"/>
            <ac:spMk id="2" creationId="{00000000-0000-0000-0000-000000000000}"/>
          </ac:spMkLst>
        </pc:spChg>
        <pc:spChg chg="mod ord">
          <ac:chgData name="Lucy Harber" userId="13cfd53a-3a69-474d-9bc9-56051f728060" providerId="ADAL" clId="{BD5A1779-8799-4BF9-AE62-A47BC404E65A}" dt="2021-05-21T16:07:27.704" v="172" actId="14100"/>
          <ac:spMkLst>
            <pc:docMk/>
            <pc:sldMk cId="1095929338" sldId="3774"/>
            <ac:spMk id="3" creationId="{00000000-0000-0000-0000-000000000000}"/>
          </ac:spMkLst>
        </pc:spChg>
      </pc:sldChg>
      <pc:sldChg chg="addSp delSp modSp mod modClrScheme chgLayout modNotes">
        <pc:chgData name="Lucy Harber" userId="13cfd53a-3a69-474d-9bc9-56051f728060" providerId="ADAL" clId="{BD5A1779-8799-4BF9-AE62-A47BC404E65A}" dt="2021-05-28T15:24:51.543" v="1455" actId="207"/>
        <pc:sldMkLst>
          <pc:docMk/>
          <pc:sldMk cId="1282681203" sldId="3775"/>
        </pc:sldMkLst>
        <pc:spChg chg="add del mod ord">
          <ac:chgData name="Lucy Harber" userId="13cfd53a-3a69-474d-9bc9-56051f728060" providerId="ADAL" clId="{BD5A1779-8799-4BF9-AE62-A47BC404E65A}" dt="2021-05-21T15:36:45.960" v="28" actId="478"/>
          <ac:spMkLst>
            <pc:docMk/>
            <pc:sldMk cId="1282681203" sldId="3775"/>
            <ac:spMk id="2" creationId="{1863D173-3799-46C0-9CC1-269AB3452BEF}"/>
          </ac:spMkLst>
        </pc:spChg>
        <pc:spChg chg="mod ord">
          <ac:chgData name="Lucy Harber" userId="13cfd53a-3a69-474d-9bc9-56051f728060" providerId="ADAL" clId="{BD5A1779-8799-4BF9-AE62-A47BC404E65A}" dt="2021-05-28T15:24:51.543" v="1455" actId="207"/>
          <ac:spMkLst>
            <pc:docMk/>
            <pc:sldMk cId="1282681203" sldId="3775"/>
            <ac:spMk id="5" creationId="{9A2056BB-78C2-4A29-AF10-718EC5566220}"/>
          </ac:spMkLst>
        </pc:spChg>
        <pc:spChg chg="mod">
          <ac:chgData name="Lucy Harber" userId="13cfd53a-3a69-474d-9bc9-56051f728060" providerId="ADAL" clId="{BD5A1779-8799-4BF9-AE62-A47BC404E65A}" dt="2021-05-21T15:37:04.444" v="43" actId="1035"/>
          <ac:spMkLst>
            <pc:docMk/>
            <pc:sldMk cId="1282681203" sldId="3775"/>
            <ac:spMk id="6" creationId="{D987DBBD-5282-450D-A322-065FEEAFDE29}"/>
          </ac:spMkLst>
        </pc:spChg>
        <pc:spChg chg="mod">
          <ac:chgData name="Lucy Harber" userId="13cfd53a-3a69-474d-9bc9-56051f728060" providerId="ADAL" clId="{BD5A1779-8799-4BF9-AE62-A47BC404E65A}" dt="2021-05-21T15:36:55.693" v="29" actId="1076"/>
          <ac:spMkLst>
            <pc:docMk/>
            <pc:sldMk cId="1282681203" sldId="3775"/>
            <ac:spMk id="18" creationId="{B73C6EF5-340F-44CA-974A-D801C0BE2921}"/>
          </ac:spMkLst>
        </pc:spChg>
        <pc:spChg chg="mod">
          <ac:chgData name="Lucy Harber" userId="13cfd53a-3a69-474d-9bc9-56051f728060" providerId="ADAL" clId="{BD5A1779-8799-4BF9-AE62-A47BC404E65A}" dt="2021-05-21T15:36:55.693" v="29" actId="1076"/>
          <ac:spMkLst>
            <pc:docMk/>
            <pc:sldMk cId="1282681203" sldId="3775"/>
            <ac:spMk id="19" creationId="{1B0D8016-616D-4BBA-8800-3429971F404A}"/>
          </ac:spMkLst>
        </pc:spChg>
        <pc:spChg chg="mod">
          <ac:chgData name="Lucy Harber" userId="13cfd53a-3a69-474d-9bc9-56051f728060" providerId="ADAL" clId="{BD5A1779-8799-4BF9-AE62-A47BC404E65A}" dt="2021-05-21T15:36:55.693" v="29" actId="1076"/>
          <ac:spMkLst>
            <pc:docMk/>
            <pc:sldMk cId="1282681203" sldId="3775"/>
            <ac:spMk id="20" creationId="{69AD1F29-2764-46E7-81BD-044DA404B624}"/>
          </ac:spMkLst>
        </pc:spChg>
        <pc:picChg chg="mod">
          <ac:chgData name="Lucy Harber" userId="13cfd53a-3a69-474d-9bc9-56051f728060" providerId="ADAL" clId="{BD5A1779-8799-4BF9-AE62-A47BC404E65A}" dt="2021-05-24T20:35:15.369" v="1440" actId="207"/>
          <ac:picMkLst>
            <pc:docMk/>
            <pc:sldMk cId="1282681203" sldId="3775"/>
            <ac:picMk id="13" creationId="{31E45FD9-83C7-4875-B846-E55D9BD805E5}"/>
          </ac:picMkLst>
        </pc:picChg>
        <pc:picChg chg="mod">
          <ac:chgData name="Lucy Harber" userId="13cfd53a-3a69-474d-9bc9-56051f728060" providerId="ADAL" clId="{BD5A1779-8799-4BF9-AE62-A47BC404E65A}" dt="2021-05-24T20:35:09.885" v="1438" actId="207"/>
          <ac:picMkLst>
            <pc:docMk/>
            <pc:sldMk cId="1282681203" sldId="3775"/>
            <ac:picMk id="15" creationId="{B1234625-B285-4633-89D5-F87E734E6020}"/>
          </ac:picMkLst>
        </pc:picChg>
        <pc:picChg chg="mod">
          <ac:chgData name="Lucy Harber" userId="13cfd53a-3a69-474d-9bc9-56051f728060" providerId="ADAL" clId="{BD5A1779-8799-4BF9-AE62-A47BC404E65A}" dt="2021-05-24T20:35:13.067" v="1439" actId="207"/>
          <ac:picMkLst>
            <pc:docMk/>
            <pc:sldMk cId="1282681203" sldId="3775"/>
            <ac:picMk id="17" creationId="{F84F892E-C90D-4171-A626-2FD439EE9FF1}"/>
          </ac:picMkLst>
        </pc:picChg>
      </pc:sldChg>
      <pc:sldChg chg="modSp mod modNotes">
        <pc:chgData name="Lucy Harber" userId="13cfd53a-3a69-474d-9bc9-56051f728060" providerId="ADAL" clId="{BD5A1779-8799-4BF9-AE62-A47BC404E65A}" dt="2021-05-21T18:50:18.929" v="1279" actId="1036"/>
        <pc:sldMkLst>
          <pc:docMk/>
          <pc:sldMk cId="1498962880" sldId="3776"/>
        </pc:sldMkLst>
        <pc:spChg chg="mod">
          <ac:chgData name="Lucy Harber" userId="13cfd53a-3a69-474d-9bc9-56051f728060" providerId="ADAL" clId="{BD5A1779-8799-4BF9-AE62-A47BC404E65A}" dt="2021-05-21T18:50:18.929" v="1279" actId="1036"/>
          <ac:spMkLst>
            <pc:docMk/>
            <pc:sldMk cId="1498962880" sldId="3776"/>
            <ac:spMk id="2" creationId="{E246FA1A-EB2C-5C4B-971E-69B4B3F00512}"/>
          </ac:spMkLst>
        </pc:spChg>
        <pc:spChg chg="mod">
          <ac:chgData name="Lucy Harber" userId="13cfd53a-3a69-474d-9bc9-56051f728060" providerId="ADAL" clId="{BD5A1779-8799-4BF9-AE62-A47BC404E65A}" dt="2021-05-21T18:50:18.929" v="1279" actId="1036"/>
          <ac:spMkLst>
            <pc:docMk/>
            <pc:sldMk cId="1498962880" sldId="3776"/>
            <ac:spMk id="3" creationId="{9DBF9148-DE91-6244-B408-8556E2E15E34}"/>
          </ac:spMkLst>
        </pc:spChg>
        <pc:picChg chg="mod">
          <ac:chgData name="Lucy Harber" userId="13cfd53a-3a69-474d-9bc9-56051f728060" providerId="ADAL" clId="{BD5A1779-8799-4BF9-AE62-A47BC404E65A}" dt="2021-05-21T15:35:54.505" v="24" actId="1036"/>
          <ac:picMkLst>
            <pc:docMk/>
            <pc:sldMk cId="1498962880" sldId="3776"/>
            <ac:picMk id="4" creationId="{6AF08098-FBAC-48C0-8428-2CF57A423D2A}"/>
          </ac:picMkLst>
        </pc:picChg>
        <pc:picChg chg="mod">
          <ac:chgData name="Lucy Harber" userId="13cfd53a-3a69-474d-9bc9-56051f728060" providerId="ADAL" clId="{BD5A1779-8799-4BF9-AE62-A47BC404E65A}" dt="2021-05-21T15:35:54.505" v="24" actId="1036"/>
          <ac:picMkLst>
            <pc:docMk/>
            <pc:sldMk cId="1498962880" sldId="3776"/>
            <ac:picMk id="5" creationId="{89CC1D34-0C39-4A3A-9EC6-F9984F4D580E}"/>
          </ac:picMkLst>
        </pc:picChg>
      </pc:sldChg>
      <pc:sldChg chg="modSp mod modClrScheme chgLayout modNotes">
        <pc:chgData name="Lucy Harber" userId="13cfd53a-3a69-474d-9bc9-56051f728060" providerId="ADAL" clId="{BD5A1779-8799-4BF9-AE62-A47BC404E65A}" dt="2021-05-21T18:17:52.304" v="900" actId="1037"/>
        <pc:sldMkLst>
          <pc:docMk/>
          <pc:sldMk cId="2917374612" sldId="3778"/>
        </pc:sldMkLst>
        <pc:spChg chg="mod ord">
          <ac:chgData name="Lucy Harber" userId="13cfd53a-3a69-474d-9bc9-56051f728060" providerId="ADAL" clId="{BD5A1779-8799-4BF9-AE62-A47BC404E65A}" dt="2021-05-21T15:38:11.377" v="49" actId="700"/>
          <ac:spMkLst>
            <pc:docMk/>
            <pc:sldMk cId="2917374612" sldId="3778"/>
            <ac:spMk id="2" creationId="{00000000-0000-0000-0000-000000000000}"/>
          </ac:spMkLst>
        </pc:spChg>
        <pc:spChg chg="mod ord">
          <ac:chgData name="Lucy Harber" userId="13cfd53a-3a69-474d-9bc9-56051f728060" providerId="ADAL" clId="{BD5A1779-8799-4BF9-AE62-A47BC404E65A}" dt="2021-05-21T15:39:13.195" v="53" actId="12"/>
          <ac:spMkLst>
            <pc:docMk/>
            <pc:sldMk cId="2917374612" sldId="3778"/>
            <ac:spMk id="3" creationId="{00000000-0000-0000-0000-000000000000}"/>
          </ac:spMkLst>
        </pc:spChg>
        <pc:spChg chg="mod">
          <ac:chgData name="Lucy Harber" userId="13cfd53a-3a69-474d-9bc9-56051f728060" providerId="ADAL" clId="{BD5A1779-8799-4BF9-AE62-A47BC404E65A}" dt="2021-05-21T15:41:02.276" v="60" actId="14100"/>
          <ac:spMkLst>
            <pc:docMk/>
            <pc:sldMk cId="2917374612" sldId="3778"/>
            <ac:spMk id="4" creationId="{00000000-0000-0000-0000-000000000000}"/>
          </ac:spMkLst>
        </pc:spChg>
      </pc:sldChg>
      <pc:sldChg chg="modSp mod modClrScheme chgLayout modNotes">
        <pc:chgData name="Lucy Harber" userId="13cfd53a-3a69-474d-9bc9-56051f728060" providerId="ADAL" clId="{BD5A1779-8799-4BF9-AE62-A47BC404E65A}" dt="2021-05-21T18:18:41.817" v="979" actId="1037"/>
        <pc:sldMkLst>
          <pc:docMk/>
          <pc:sldMk cId="131011472" sldId="3779"/>
        </pc:sldMkLst>
        <pc:spChg chg="mod ord">
          <ac:chgData name="Lucy Harber" userId="13cfd53a-3a69-474d-9bc9-56051f728060" providerId="ADAL" clId="{BD5A1779-8799-4BF9-AE62-A47BC404E65A}" dt="2021-05-21T16:36:03.135" v="185" actId="27636"/>
          <ac:spMkLst>
            <pc:docMk/>
            <pc:sldMk cId="131011472" sldId="3779"/>
            <ac:spMk id="7" creationId="{7BACDC44-A2CD-4BEF-8F93-E63B05109DAF}"/>
          </ac:spMkLst>
        </pc:spChg>
        <pc:spChg chg="mod">
          <ac:chgData name="Lucy Harber" userId="13cfd53a-3a69-474d-9bc9-56051f728060" providerId="ADAL" clId="{BD5A1779-8799-4BF9-AE62-A47BC404E65A}" dt="2021-05-21T16:38:01.387" v="218" actId="1037"/>
          <ac:spMkLst>
            <pc:docMk/>
            <pc:sldMk cId="131011472" sldId="3779"/>
            <ac:spMk id="22" creationId="{E16EB071-BBC8-491C-9CD1-80D11BB6BBF2}"/>
          </ac:spMkLst>
        </pc:spChg>
        <pc:picChg chg="mod ord modCrop">
          <ac:chgData name="Lucy Harber" userId="13cfd53a-3a69-474d-9bc9-56051f728060" providerId="ADAL" clId="{BD5A1779-8799-4BF9-AE62-A47BC404E65A}" dt="2021-05-21T16:35:17.497" v="176" actId="700"/>
          <ac:picMkLst>
            <pc:docMk/>
            <pc:sldMk cId="131011472" sldId="3779"/>
            <ac:picMk id="21" creationId="{EE07C29E-4BD3-44B1-A947-F68CA6DEAFA6}"/>
          </ac:picMkLst>
        </pc:picChg>
      </pc:sldChg>
      <pc:sldChg chg="addSp delSp modSp mod modClrScheme chgLayout modNotes">
        <pc:chgData name="Lucy Harber" userId="13cfd53a-3a69-474d-9bc9-56051f728060" providerId="ADAL" clId="{BD5A1779-8799-4BF9-AE62-A47BC404E65A}" dt="2021-05-21T18:19:18.233" v="1042" actId="1037"/>
        <pc:sldMkLst>
          <pc:docMk/>
          <pc:sldMk cId="1385037983" sldId="3780"/>
        </pc:sldMkLst>
        <pc:spChg chg="mod ord">
          <ac:chgData name="Lucy Harber" userId="13cfd53a-3a69-474d-9bc9-56051f728060" providerId="ADAL" clId="{BD5A1779-8799-4BF9-AE62-A47BC404E65A}" dt="2021-05-21T16:42:03.761" v="252" actId="6264"/>
          <ac:spMkLst>
            <pc:docMk/>
            <pc:sldMk cId="1385037983" sldId="3780"/>
            <ac:spMk id="2" creationId="{00000000-0000-0000-0000-000000000000}"/>
          </ac:spMkLst>
        </pc:spChg>
        <pc:spChg chg="mod ord">
          <ac:chgData name="Lucy Harber" userId="13cfd53a-3a69-474d-9bc9-56051f728060" providerId="ADAL" clId="{BD5A1779-8799-4BF9-AE62-A47BC404E65A}" dt="2021-05-21T16:42:12.686" v="254" actId="14100"/>
          <ac:spMkLst>
            <pc:docMk/>
            <pc:sldMk cId="1385037983" sldId="3780"/>
            <ac:spMk id="3" creationId="{00000000-0000-0000-0000-000000000000}"/>
          </ac:spMkLst>
        </pc:spChg>
        <pc:spChg chg="add del mod">
          <ac:chgData name="Lucy Harber" userId="13cfd53a-3a69-474d-9bc9-56051f728060" providerId="ADAL" clId="{BD5A1779-8799-4BF9-AE62-A47BC404E65A}" dt="2021-05-21T16:42:03.761" v="252" actId="6264"/>
          <ac:spMkLst>
            <pc:docMk/>
            <pc:sldMk cId="1385037983" sldId="3780"/>
            <ac:spMk id="5" creationId="{0FC7A2FE-C9C4-430F-9261-E3FB7651F4E1}"/>
          </ac:spMkLst>
        </pc:spChg>
        <pc:spChg chg="add del mod">
          <ac:chgData name="Lucy Harber" userId="13cfd53a-3a69-474d-9bc9-56051f728060" providerId="ADAL" clId="{BD5A1779-8799-4BF9-AE62-A47BC404E65A}" dt="2021-05-21T16:42:03.761" v="252" actId="6264"/>
          <ac:spMkLst>
            <pc:docMk/>
            <pc:sldMk cId="1385037983" sldId="3780"/>
            <ac:spMk id="6" creationId="{EB0F97BF-25FF-4354-AA0D-E2C8C523A363}"/>
          </ac:spMkLst>
        </pc:spChg>
        <pc:picChg chg="mod">
          <ac:chgData name="Lucy Harber" userId="13cfd53a-3a69-474d-9bc9-56051f728060" providerId="ADAL" clId="{BD5A1779-8799-4BF9-AE62-A47BC404E65A}" dt="2021-05-21T16:42:21.591" v="255" actId="1076"/>
          <ac:picMkLst>
            <pc:docMk/>
            <pc:sldMk cId="1385037983" sldId="3780"/>
            <ac:picMk id="4" creationId="{16040767-0E49-4CE0-BB49-9BA323ADFFA8}"/>
          </ac:picMkLst>
        </pc:picChg>
      </pc:sldChg>
      <pc:sldChg chg="addSp delSp modSp mod modClrScheme chgLayout modNotes">
        <pc:chgData name="Lucy Harber" userId="13cfd53a-3a69-474d-9bc9-56051f728060" providerId="ADAL" clId="{BD5A1779-8799-4BF9-AE62-A47BC404E65A}" dt="2021-05-21T18:21:37.410" v="1271" actId="1037"/>
        <pc:sldMkLst>
          <pc:docMk/>
          <pc:sldMk cId="1814062682" sldId="3781"/>
        </pc:sldMkLst>
        <pc:spChg chg="mod ord">
          <ac:chgData name="Lucy Harber" userId="13cfd53a-3a69-474d-9bc9-56051f728060" providerId="ADAL" clId="{BD5A1779-8799-4BF9-AE62-A47BC404E65A}" dt="2021-05-21T18:08:30.477" v="648" actId="14100"/>
          <ac:spMkLst>
            <pc:docMk/>
            <pc:sldMk cId="1814062682" sldId="3781"/>
            <ac:spMk id="2" creationId="{82DAA7CA-CA41-4CD2-9FBE-DCB9508CB9E2}"/>
          </ac:spMkLst>
        </pc:spChg>
        <pc:spChg chg="mod ord">
          <ac:chgData name="Lucy Harber" userId="13cfd53a-3a69-474d-9bc9-56051f728060" providerId="ADAL" clId="{BD5A1779-8799-4BF9-AE62-A47BC404E65A}" dt="2021-05-21T18:08:41.095" v="649" actId="948"/>
          <ac:spMkLst>
            <pc:docMk/>
            <pc:sldMk cId="1814062682" sldId="3781"/>
            <ac:spMk id="3" creationId="{C3934FC6-70B9-4828-A76E-70C2D441640E}"/>
          </ac:spMkLst>
        </pc:spChg>
        <pc:spChg chg="add del mod">
          <ac:chgData name="Lucy Harber" userId="13cfd53a-3a69-474d-9bc9-56051f728060" providerId="ADAL" clId="{BD5A1779-8799-4BF9-AE62-A47BC404E65A}" dt="2021-05-21T18:08:24.864" v="643" actId="6264"/>
          <ac:spMkLst>
            <pc:docMk/>
            <pc:sldMk cId="1814062682" sldId="3781"/>
            <ac:spMk id="4" creationId="{9BB5DBB3-7E0B-4CC2-8B3E-F07C3F5C9DCE}"/>
          </ac:spMkLst>
        </pc:spChg>
        <pc:spChg chg="add del mod">
          <ac:chgData name="Lucy Harber" userId="13cfd53a-3a69-474d-9bc9-56051f728060" providerId="ADAL" clId="{BD5A1779-8799-4BF9-AE62-A47BC404E65A}" dt="2021-05-21T18:08:24.864" v="643" actId="6264"/>
          <ac:spMkLst>
            <pc:docMk/>
            <pc:sldMk cId="1814062682" sldId="3781"/>
            <ac:spMk id="6" creationId="{8AF232A7-E5BC-4757-BE7E-4887A04DF588}"/>
          </ac:spMkLst>
        </pc:spChg>
        <pc:picChg chg="mod">
          <ac:chgData name="Lucy Harber" userId="13cfd53a-3a69-474d-9bc9-56051f728060" providerId="ADAL" clId="{BD5A1779-8799-4BF9-AE62-A47BC404E65A}" dt="2021-05-21T18:08:26.119" v="645" actId="1076"/>
          <ac:picMkLst>
            <pc:docMk/>
            <pc:sldMk cId="1814062682" sldId="3781"/>
            <ac:picMk id="5" creationId="{A93B7D78-BF40-4FCE-AE14-C00014E12FE9}"/>
          </ac:picMkLst>
        </pc:picChg>
      </pc:sldChg>
      <pc:sldChg chg="addSp delSp modSp mod modClrScheme chgLayout modNotes">
        <pc:chgData name="Lucy Harber" userId="13cfd53a-3a69-474d-9bc9-56051f728060" providerId="ADAL" clId="{BD5A1779-8799-4BF9-AE62-A47BC404E65A}" dt="2021-05-24T19:52:09.153" v="1435" actId="207"/>
        <pc:sldMkLst>
          <pc:docMk/>
          <pc:sldMk cId="65540791" sldId="3782"/>
        </pc:sldMkLst>
        <pc:spChg chg="add del mod ord">
          <ac:chgData name="Lucy Harber" userId="13cfd53a-3a69-474d-9bc9-56051f728060" providerId="ADAL" clId="{BD5A1779-8799-4BF9-AE62-A47BC404E65A}" dt="2021-05-21T17:56:54.152" v="495" actId="6264"/>
          <ac:spMkLst>
            <pc:docMk/>
            <pc:sldMk cId="65540791" sldId="3782"/>
            <ac:spMk id="2" creationId="{714F25A3-9B87-4CAD-AEDC-CEB209D71EB1}"/>
          </ac:spMkLst>
        </pc:spChg>
        <pc:spChg chg="mod ord">
          <ac:chgData name="Lucy Harber" userId="13cfd53a-3a69-474d-9bc9-56051f728060" providerId="ADAL" clId="{BD5A1779-8799-4BF9-AE62-A47BC404E65A}" dt="2021-05-24T19:52:09.153" v="1435" actId="207"/>
          <ac:spMkLst>
            <pc:docMk/>
            <pc:sldMk cId="65540791" sldId="3782"/>
            <ac:spMk id="3" creationId="{9DBF9148-DE91-6244-B408-8556E2E15E34}"/>
          </ac:spMkLst>
        </pc:spChg>
        <pc:spChg chg="add del mod">
          <ac:chgData name="Lucy Harber" userId="13cfd53a-3a69-474d-9bc9-56051f728060" providerId="ADAL" clId="{BD5A1779-8799-4BF9-AE62-A47BC404E65A}" dt="2021-05-21T17:56:54.152" v="495" actId="6264"/>
          <ac:spMkLst>
            <pc:docMk/>
            <pc:sldMk cId="65540791" sldId="3782"/>
            <ac:spMk id="4" creationId="{1B02E666-B975-41EA-89B3-662CE78E647D}"/>
          </ac:spMkLst>
        </pc:spChg>
        <pc:spChg chg="add del mod ord">
          <ac:chgData name="Lucy Harber" userId="13cfd53a-3a69-474d-9bc9-56051f728060" providerId="ADAL" clId="{BD5A1779-8799-4BF9-AE62-A47BC404E65A}" dt="2021-05-21T17:57:20.317" v="500" actId="478"/>
          <ac:spMkLst>
            <pc:docMk/>
            <pc:sldMk cId="65540791" sldId="3782"/>
            <ac:spMk id="5" creationId="{7E277DB1-BD0F-4D96-A311-F13AA09D3569}"/>
          </ac:spMkLst>
        </pc:spChg>
        <pc:spChg chg="mod">
          <ac:chgData name="Lucy Harber" userId="13cfd53a-3a69-474d-9bc9-56051f728060" providerId="ADAL" clId="{BD5A1779-8799-4BF9-AE62-A47BC404E65A}" dt="2021-05-21T18:03:39.420" v="606" actId="208"/>
          <ac:spMkLst>
            <pc:docMk/>
            <pc:sldMk cId="65540791" sldId="3782"/>
            <ac:spMk id="14" creationId="{C87985E2-A7BF-4EE4-BEC9-FE6DBE4B5C10}"/>
          </ac:spMkLst>
        </pc:spChg>
        <pc:spChg chg="mod">
          <ac:chgData name="Lucy Harber" userId="13cfd53a-3a69-474d-9bc9-56051f728060" providerId="ADAL" clId="{BD5A1779-8799-4BF9-AE62-A47BC404E65A}" dt="2021-05-21T18:04:42.463" v="608" actId="14100"/>
          <ac:spMkLst>
            <pc:docMk/>
            <pc:sldMk cId="65540791" sldId="3782"/>
            <ac:spMk id="15" creationId="{BE9BB2B2-E2E7-46F8-A8F3-1C776A5C69A0}"/>
          </ac:spMkLst>
        </pc:spChg>
        <pc:spChg chg="mod">
          <ac:chgData name="Lucy Harber" userId="13cfd53a-3a69-474d-9bc9-56051f728060" providerId="ADAL" clId="{BD5A1779-8799-4BF9-AE62-A47BC404E65A}" dt="2021-05-21T18:05:04.512" v="612" actId="1076"/>
          <ac:spMkLst>
            <pc:docMk/>
            <pc:sldMk cId="65540791" sldId="3782"/>
            <ac:spMk id="16" creationId="{A3554A0F-9DC3-4B1F-ABDA-1B47ECB9AD09}"/>
          </ac:spMkLst>
        </pc:spChg>
        <pc:spChg chg="mod">
          <ac:chgData name="Lucy Harber" userId="13cfd53a-3a69-474d-9bc9-56051f728060" providerId="ADAL" clId="{BD5A1779-8799-4BF9-AE62-A47BC404E65A}" dt="2021-05-21T18:03:39.420" v="606" actId="208"/>
          <ac:spMkLst>
            <pc:docMk/>
            <pc:sldMk cId="65540791" sldId="3782"/>
            <ac:spMk id="17" creationId="{2009461B-65A7-490A-9FC1-E70AB40160C8}"/>
          </ac:spMkLst>
        </pc:spChg>
        <pc:spChg chg="mod">
          <ac:chgData name="Lucy Harber" userId="13cfd53a-3a69-474d-9bc9-56051f728060" providerId="ADAL" clId="{BD5A1779-8799-4BF9-AE62-A47BC404E65A}" dt="2021-05-21T18:04:47.643" v="609" actId="14100"/>
          <ac:spMkLst>
            <pc:docMk/>
            <pc:sldMk cId="65540791" sldId="3782"/>
            <ac:spMk id="18" creationId="{9F100266-E462-46BD-9D08-E9851EAD2C3A}"/>
          </ac:spMkLst>
        </pc:spChg>
        <pc:spChg chg="mod">
          <ac:chgData name="Lucy Harber" userId="13cfd53a-3a69-474d-9bc9-56051f728060" providerId="ADAL" clId="{BD5A1779-8799-4BF9-AE62-A47BC404E65A}" dt="2021-05-21T18:03:39.420" v="606" actId="208"/>
          <ac:spMkLst>
            <pc:docMk/>
            <pc:sldMk cId="65540791" sldId="3782"/>
            <ac:spMk id="19" creationId="{C59B14F7-AC95-4680-A0DE-B3B31777E6C1}"/>
          </ac:spMkLst>
        </pc:spChg>
        <pc:spChg chg="mod">
          <ac:chgData name="Lucy Harber" userId="13cfd53a-3a69-474d-9bc9-56051f728060" providerId="ADAL" clId="{BD5A1779-8799-4BF9-AE62-A47BC404E65A}" dt="2021-05-21T18:04:42.463" v="608" actId="14100"/>
          <ac:spMkLst>
            <pc:docMk/>
            <pc:sldMk cId="65540791" sldId="3782"/>
            <ac:spMk id="20" creationId="{4206708A-6BE2-4DFF-85C2-445BCA2CCA10}"/>
          </ac:spMkLst>
        </pc:spChg>
        <pc:spChg chg="mod">
          <ac:chgData name="Lucy Harber" userId="13cfd53a-3a69-474d-9bc9-56051f728060" providerId="ADAL" clId="{BD5A1779-8799-4BF9-AE62-A47BC404E65A}" dt="2021-05-21T18:03:39.420" v="606" actId="208"/>
          <ac:spMkLst>
            <pc:docMk/>
            <pc:sldMk cId="65540791" sldId="3782"/>
            <ac:spMk id="21" creationId="{65056301-1271-46D9-8AA3-96C095020425}"/>
          </ac:spMkLst>
        </pc:spChg>
        <pc:spChg chg="mod">
          <ac:chgData name="Lucy Harber" userId="13cfd53a-3a69-474d-9bc9-56051f728060" providerId="ADAL" clId="{BD5A1779-8799-4BF9-AE62-A47BC404E65A}" dt="2021-05-21T18:04:42.463" v="608" actId="14100"/>
          <ac:spMkLst>
            <pc:docMk/>
            <pc:sldMk cId="65540791" sldId="3782"/>
            <ac:spMk id="22" creationId="{05EA4DCB-C265-4500-90B7-DEEF81F04561}"/>
          </ac:spMkLst>
        </pc:spChg>
        <pc:grpChg chg="mod">
          <ac:chgData name="Lucy Harber" userId="13cfd53a-3a69-474d-9bc9-56051f728060" providerId="ADAL" clId="{BD5A1779-8799-4BF9-AE62-A47BC404E65A}" dt="2021-05-21T18:02:53.441" v="599" actId="1036"/>
          <ac:grpSpMkLst>
            <pc:docMk/>
            <pc:sldMk cId="65540791" sldId="3782"/>
            <ac:grpSpMk id="12" creationId="{8932C510-88BA-4EFB-ADE9-069D4425D052}"/>
          </ac:grpSpMkLst>
        </pc:grpChg>
      </pc:sldChg>
      <pc:sldChg chg="addSp delSp modSp mod modClrScheme chgLayout modNotes">
        <pc:chgData name="Lucy Harber" userId="13cfd53a-3a69-474d-9bc9-56051f728060" providerId="ADAL" clId="{BD5A1779-8799-4BF9-AE62-A47BC404E65A}" dt="2021-05-21T18:21:29.731" v="1257" actId="1037"/>
        <pc:sldMkLst>
          <pc:docMk/>
          <pc:sldMk cId="1621266714" sldId="3783"/>
        </pc:sldMkLst>
        <pc:spChg chg="add del mod">
          <ac:chgData name="Lucy Harber" userId="13cfd53a-3a69-474d-9bc9-56051f728060" providerId="ADAL" clId="{BD5A1779-8799-4BF9-AE62-A47BC404E65A}" dt="2021-05-21T18:05:42.079" v="614" actId="6264"/>
          <ac:spMkLst>
            <pc:docMk/>
            <pc:sldMk cId="1621266714" sldId="3783"/>
            <ac:spMk id="2" creationId="{D3CCB36B-C314-4B33-AFD8-6A7D4A0DF416}"/>
          </ac:spMkLst>
        </pc:spChg>
        <pc:spChg chg="mod ord">
          <ac:chgData name="Lucy Harber" userId="13cfd53a-3a69-474d-9bc9-56051f728060" providerId="ADAL" clId="{BD5A1779-8799-4BF9-AE62-A47BC404E65A}" dt="2021-05-21T18:05:55.398" v="616" actId="1076"/>
          <ac:spMkLst>
            <pc:docMk/>
            <pc:sldMk cId="1621266714" sldId="3783"/>
            <ac:spMk id="3" creationId="{9DBF9148-DE91-6244-B408-8556E2E15E34}"/>
          </ac:spMkLst>
        </pc:spChg>
        <pc:spChg chg="add del mod">
          <ac:chgData name="Lucy Harber" userId="13cfd53a-3a69-474d-9bc9-56051f728060" providerId="ADAL" clId="{BD5A1779-8799-4BF9-AE62-A47BC404E65A}" dt="2021-05-21T18:05:42.079" v="614" actId="6264"/>
          <ac:spMkLst>
            <pc:docMk/>
            <pc:sldMk cId="1621266714" sldId="3783"/>
            <ac:spMk id="4" creationId="{A02FA04B-8AE0-4C83-B50A-EC52B17F733F}"/>
          </ac:spMkLst>
        </pc:spChg>
        <pc:spChg chg="mod ord">
          <ac:chgData name="Lucy Harber" userId="13cfd53a-3a69-474d-9bc9-56051f728060" providerId="ADAL" clId="{BD5A1779-8799-4BF9-AE62-A47BC404E65A}" dt="2021-05-21T18:08:22.577" v="641" actId="14100"/>
          <ac:spMkLst>
            <pc:docMk/>
            <pc:sldMk cId="1621266714" sldId="3783"/>
            <ac:spMk id="5" creationId="{B8BCA363-1A38-425A-96DE-3024AE102593}"/>
          </ac:spMkLst>
        </pc:spChg>
      </pc:sldChg>
      <pc:sldChg chg="delSp modSp mod delCm modNotes">
        <pc:chgData name="Lucy Harber" userId="13cfd53a-3a69-474d-9bc9-56051f728060" providerId="ADAL" clId="{BD5A1779-8799-4BF9-AE62-A47BC404E65A}" dt="2021-05-24T20:36:31.673" v="1444" actId="478"/>
        <pc:sldMkLst>
          <pc:docMk/>
          <pc:sldMk cId="3562472904" sldId="3811"/>
        </pc:sldMkLst>
        <pc:spChg chg="del mod">
          <ac:chgData name="Lucy Harber" userId="13cfd53a-3a69-474d-9bc9-56051f728060" providerId="ADAL" clId="{BD5A1779-8799-4BF9-AE62-A47BC404E65A}" dt="2021-05-24T20:36:31.673" v="1444" actId="478"/>
          <ac:spMkLst>
            <pc:docMk/>
            <pc:sldMk cId="3562472904" sldId="3811"/>
            <ac:spMk id="79" creationId="{AC6C4E13-CC27-4FE5-8A93-D5AEAC248EE4}"/>
          </ac:spMkLst>
        </pc:spChg>
        <pc:spChg chg="mod">
          <ac:chgData name="Lucy Harber" userId="13cfd53a-3a69-474d-9bc9-56051f728060" providerId="ADAL" clId="{BD5A1779-8799-4BF9-AE62-A47BC404E65A}" dt="2021-05-24T20:36:27.570" v="1442" actId="20577"/>
          <ac:spMkLst>
            <pc:docMk/>
            <pc:sldMk cId="3562472904" sldId="3811"/>
            <ac:spMk id="2049" creationId="{7E64DC34-0070-42D6-AF87-61847B33DFE8}"/>
          </ac:spMkLst>
        </pc:spChg>
      </pc:sldChg>
      <pc:sldMasterChg chg="del delSldLayout">
        <pc:chgData name="Lucy Harber" userId="13cfd53a-3a69-474d-9bc9-56051f728060" providerId="ADAL" clId="{BD5A1779-8799-4BF9-AE62-A47BC404E65A}" dt="2021-05-21T17:50:37.161" v="482" actId="700"/>
        <pc:sldMasterMkLst>
          <pc:docMk/>
          <pc:sldMasterMk cId="2181533603" sldId="2147483723"/>
        </pc:sldMasterMkLst>
        <pc:sldLayoutChg chg="del">
          <pc:chgData name="Lucy Harber" userId="13cfd53a-3a69-474d-9bc9-56051f728060" providerId="ADAL" clId="{BD5A1779-8799-4BF9-AE62-A47BC404E65A}" dt="2021-05-21T17:50:37.161" v="482" actId="700"/>
          <pc:sldLayoutMkLst>
            <pc:docMk/>
            <pc:sldMasterMk cId="2181533603" sldId="2147483723"/>
            <pc:sldLayoutMk cId="418396476" sldId="2147483724"/>
          </pc:sldLayoutMkLst>
        </pc:sldLayoutChg>
        <pc:sldLayoutChg chg="del">
          <pc:chgData name="Lucy Harber" userId="13cfd53a-3a69-474d-9bc9-56051f728060" providerId="ADAL" clId="{BD5A1779-8799-4BF9-AE62-A47BC404E65A}" dt="2021-05-21T17:50:37.161" v="482" actId="700"/>
          <pc:sldLayoutMkLst>
            <pc:docMk/>
            <pc:sldMasterMk cId="2181533603" sldId="2147483723"/>
            <pc:sldLayoutMk cId="2169428789" sldId="2147483725"/>
          </pc:sldLayoutMkLst>
        </pc:sldLayoutChg>
        <pc:sldLayoutChg chg="del">
          <pc:chgData name="Lucy Harber" userId="13cfd53a-3a69-474d-9bc9-56051f728060" providerId="ADAL" clId="{BD5A1779-8799-4BF9-AE62-A47BC404E65A}" dt="2021-05-21T17:50:37.161" v="482" actId="700"/>
          <pc:sldLayoutMkLst>
            <pc:docMk/>
            <pc:sldMasterMk cId="2181533603" sldId="2147483723"/>
            <pc:sldLayoutMk cId="726702509" sldId="2147483726"/>
          </pc:sldLayoutMkLst>
        </pc:sldLayoutChg>
      </pc:sldMasterChg>
      <pc:sldMasterChg chg="modSldLayout">
        <pc:chgData name="Lucy Harber" userId="13cfd53a-3a69-474d-9bc9-56051f728060" providerId="ADAL" clId="{BD5A1779-8799-4BF9-AE62-A47BC404E65A}" dt="2021-05-24T16:13:09.578" v="1412"/>
        <pc:sldMasterMkLst>
          <pc:docMk/>
          <pc:sldMasterMk cId="475042876" sldId="2147483759"/>
        </pc:sldMasterMkLst>
        <pc:sldLayoutChg chg="addSp delSp modSp">
          <pc:chgData name="Lucy Harber" userId="13cfd53a-3a69-474d-9bc9-56051f728060" providerId="ADAL" clId="{BD5A1779-8799-4BF9-AE62-A47BC404E65A}" dt="2021-05-24T16:13:09.578" v="1412"/>
          <pc:sldLayoutMkLst>
            <pc:docMk/>
            <pc:sldMasterMk cId="475042876" sldId="2147483759"/>
            <pc:sldLayoutMk cId="3915991824" sldId="2147483771"/>
          </pc:sldLayoutMkLst>
          <pc:spChg chg="add del mod">
            <ac:chgData name="Lucy Harber" userId="13cfd53a-3a69-474d-9bc9-56051f728060" providerId="ADAL" clId="{BD5A1779-8799-4BF9-AE62-A47BC404E65A}" dt="2021-05-24T16:12:33.486" v="1410"/>
            <ac:spMkLst>
              <pc:docMk/>
              <pc:sldMasterMk cId="475042876" sldId="2147483759"/>
              <pc:sldLayoutMk cId="3915991824" sldId="2147483771"/>
              <ac:spMk id="12" creationId="{AD288DF2-0878-44BA-B11B-D51D8A21B40B}"/>
            </ac:spMkLst>
          </pc:spChg>
          <pc:spChg chg="add del mod">
            <ac:chgData name="Lucy Harber" userId="13cfd53a-3a69-474d-9bc9-56051f728060" providerId="ADAL" clId="{BD5A1779-8799-4BF9-AE62-A47BC404E65A}" dt="2021-05-24T16:13:09.578" v="1412"/>
            <ac:spMkLst>
              <pc:docMk/>
              <pc:sldMasterMk cId="475042876" sldId="2147483759"/>
              <pc:sldLayoutMk cId="3915991824" sldId="2147483771"/>
              <ac:spMk id="14" creationId="{DBE7C175-FB63-4931-AD80-F9F3E9751B43}"/>
            </ac:spMkLst>
          </pc:spChg>
        </pc:sldLayoutChg>
        <pc:sldLayoutChg chg="addSp delSp modSp mod">
          <pc:chgData name="Lucy Harber" userId="13cfd53a-3a69-474d-9bc9-56051f728060" providerId="ADAL" clId="{BD5A1779-8799-4BF9-AE62-A47BC404E65A}" dt="2021-05-21T15:59:43.664" v="147" actId="1035"/>
          <pc:sldLayoutMkLst>
            <pc:docMk/>
            <pc:sldMasterMk cId="475042876" sldId="2147483759"/>
            <pc:sldLayoutMk cId="1190434976" sldId="2147483772"/>
          </pc:sldLayoutMkLst>
          <pc:spChg chg="mod">
            <ac:chgData name="Lucy Harber" userId="13cfd53a-3a69-474d-9bc9-56051f728060" providerId="ADAL" clId="{BD5A1779-8799-4BF9-AE62-A47BC404E65A}" dt="2021-05-21T15:59:27.930" v="139" actId="14100"/>
            <ac:spMkLst>
              <pc:docMk/>
              <pc:sldMasterMk cId="475042876" sldId="2147483759"/>
              <pc:sldLayoutMk cId="1190434976" sldId="2147483772"/>
              <ac:spMk id="11" creationId="{858E55C2-C8B7-B146-81B3-FE1F3E7DEC87}"/>
            </ac:spMkLst>
          </pc:spChg>
          <pc:spChg chg="mod">
            <ac:chgData name="Lucy Harber" userId="13cfd53a-3a69-474d-9bc9-56051f728060" providerId="ADAL" clId="{BD5A1779-8799-4BF9-AE62-A47BC404E65A}" dt="2021-05-21T15:59:43.664" v="147" actId="1035"/>
            <ac:spMkLst>
              <pc:docMk/>
              <pc:sldMasterMk cId="475042876" sldId="2147483759"/>
              <pc:sldLayoutMk cId="1190434976" sldId="2147483772"/>
              <ac:spMk id="12" creationId="{FC328256-5B7D-AF40-9EE8-52DEDA34DEC3}"/>
            </ac:spMkLst>
          </pc:spChg>
          <pc:spChg chg="mod">
            <ac:chgData name="Lucy Harber" userId="13cfd53a-3a69-474d-9bc9-56051f728060" providerId="ADAL" clId="{BD5A1779-8799-4BF9-AE62-A47BC404E65A}" dt="2021-05-21T15:59:24.261" v="138" actId="14100"/>
            <ac:spMkLst>
              <pc:docMk/>
              <pc:sldMasterMk cId="475042876" sldId="2147483759"/>
              <pc:sldLayoutMk cId="1190434976" sldId="2147483772"/>
              <ac:spMk id="17" creationId="{44BF14A4-0541-3545-99AD-5E5B557C852B}"/>
            </ac:spMkLst>
          </pc:spChg>
          <pc:spChg chg="mod">
            <ac:chgData name="Lucy Harber" userId="13cfd53a-3a69-474d-9bc9-56051f728060" providerId="ADAL" clId="{BD5A1779-8799-4BF9-AE62-A47BC404E65A}" dt="2021-05-21T15:59:43.664" v="147" actId="1035"/>
            <ac:spMkLst>
              <pc:docMk/>
              <pc:sldMasterMk cId="475042876" sldId="2147483759"/>
              <pc:sldLayoutMk cId="1190434976" sldId="2147483772"/>
              <ac:spMk id="19" creationId="{12E0D32C-B620-7A4D-BC36-49900D1DFC99}"/>
            </ac:spMkLst>
          </pc:spChg>
          <pc:picChg chg="add mod">
            <ac:chgData name="Lucy Harber" userId="13cfd53a-3a69-474d-9bc9-56051f728060" providerId="ADAL" clId="{BD5A1779-8799-4BF9-AE62-A47BC404E65A}" dt="2021-05-21T15:59:20.293" v="137" actId="1076"/>
            <ac:picMkLst>
              <pc:docMk/>
              <pc:sldMasterMk cId="475042876" sldId="2147483759"/>
              <pc:sldLayoutMk cId="1190434976" sldId="2147483772"/>
              <ac:picMk id="7" creationId="{D5A233D4-D216-4AEF-84FE-3FB190850A25}"/>
            </ac:picMkLst>
          </pc:picChg>
          <pc:picChg chg="del">
            <ac:chgData name="Lucy Harber" userId="13cfd53a-3a69-474d-9bc9-56051f728060" providerId="ADAL" clId="{BD5A1779-8799-4BF9-AE62-A47BC404E65A}" dt="2021-05-21T15:59:11.866" v="136" actId="478"/>
            <ac:picMkLst>
              <pc:docMk/>
              <pc:sldMasterMk cId="475042876" sldId="2147483759"/>
              <pc:sldLayoutMk cId="1190434976" sldId="2147483772"/>
              <ac:picMk id="14" creationId="{4FCE0326-9836-C04B-89F1-346F72C6B52B}"/>
            </ac:picMkLst>
          </pc:picChg>
        </pc:sldLayoutChg>
        <pc:sldLayoutChg chg="modSp mod">
          <pc:chgData name="Lucy Harber" userId="13cfd53a-3a69-474d-9bc9-56051f728060" providerId="ADAL" clId="{BD5A1779-8799-4BF9-AE62-A47BC404E65A}" dt="2021-05-21T17:45:30.878" v="463" actId="207"/>
          <pc:sldLayoutMkLst>
            <pc:docMk/>
            <pc:sldMasterMk cId="475042876" sldId="2147483759"/>
            <pc:sldLayoutMk cId="217010002" sldId="2147483774"/>
          </pc:sldLayoutMkLst>
          <pc:spChg chg="mod">
            <ac:chgData name="Lucy Harber" userId="13cfd53a-3a69-474d-9bc9-56051f728060" providerId="ADAL" clId="{BD5A1779-8799-4BF9-AE62-A47BC404E65A}" dt="2021-05-21T17:45:30.878" v="463" actId="207"/>
            <ac:spMkLst>
              <pc:docMk/>
              <pc:sldMasterMk cId="475042876" sldId="2147483759"/>
              <pc:sldLayoutMk cId="217010002" sldId="2147483774"/>
              <ac:spMk id="16" creationId="{2590D058-C445-7F40-AB7D-F52DA6EDF756}"/>
            </ac:spMkLst>
          </pc:spChg>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4E267A1-89E9-4DDF-B3C3-09DE24D03FD2}"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F3EAC812-79FB-4A64-A531-134BB96A42F2}">
      <dgm:prSet phldrT="[Text]" custT="1"/>
      <dgm:spPr>
        <a:xfrm>
          <a:off x="2571" y="49867"/>
          <a:ext cx="2507456" cy="547200"/>
        </a:xfrm>
        <a:prstGeom prst="rect">
          <a:avLst/>
        </a:prstGeom>
        <a:solidFill>
          <a:schemeClr val="tx2"/>
        </a:solidFill>
        <a:ln w="25400" cap="flat" cmpd="sng" algn="ctr">
          <a:solidFill>
            <a:schemeClr val="tx2"/>
          </a:solidFill>
          <a:prstDash val="solid"/>
        </a:ln>
        <a:effectLst/>
      </dgm:spPr>
      <dgm:t>
        <a:bodyPr/>
        <a:lstStyle/>
        <a:p>
          <a:pPr>
            <a:buNone/>
          </a:pPr>
          <a:r>
            <a:rPr lang="en-US" sz="1600" b="1">
              <a:solidFill>
                <a:sysClr val="window" lastClr="FFFFFF"/>
              </a:solidFill>
              <a:latin typeface="Arial" panose="020B0604020202020204" pitchFamily="34" charset="0"/>
              <a:ea typeface="+mn-ea"/>
              <a:cs typeface="Arial" panose="020B0604020202020204" pitchFamily="34" charset="0"/>
            </a:rPr>
            <a:t>Public Facility</a:t>
          </a:r>
        </a:p>
      </dgm:t>
    </dgm:pt>
    <dgm:pt modelId="{D0C01677-A5F1-4706-9E87-04B9C9551EFF}" type="parTrans" cxnId="{727A8B93-3C05-49C0-B1A3-0D4833DFE9D6}">
      <dgm:prSet/>
      <dgm:spPr/>
      <dgm:t>
        <a:bodyPr/>
        <a:lstStyle/>
        <a:p>
          <a:endParaRPr lang="en-US"/>
        </a:p>
      </dgm:t>
    </dgm:pt>
    <dgm:pt modelId="{EA47B7B9-A058-4D1E-8C27-D761CF68EE84}" type="sibTrans" cxnId="{727A8B93-3C05-49C0-B1A3-0D4833DFE9D6}">
      <dgm:prSet/>
      <dgm:spPr/>
      <dgm:t>
        <a:bodyPr/>
        <a:lstStyle/>
        <a:p>
          <a:endParaRPr lang="en-US"/>
        </a:p>
      </dgm:t>
    </dgm:pt>
    <dgm:pt modelId="{367578EB-5CBD-422A-90A6-CBEFE8C7F6A7}">
      <dgm:prSet phldrT="[Text]" custT="1"/>
      <dgm:spPr>
        <a:xfrm>
          <a:off x="2571" y="597067"/>
          <a:ext cx="2507456" cy="3879028"/>
        </a:xfrm>
        <a:prstGeom prst="rect">
          <a:avLst/>
        </a:prstGeom>
        <a:solidFill>
          <a:srgbClr val="4F81BD">
            <a:alpha val="90000"/>
            <a:tint val="40000"/>
            <a:hueOff val="0"/>
            <a:satOff val="0"/>
            <a:lumOff val="0"/>
            <a:alphaOff val="0"/>
          </a:srgbClr>
        </a:solidFill>
        <a:ln w="25400" cap="flat" cmpd="sng" algn="ctr">
          <a:solidFill>
            <a:schemeClr val="tx2">
              <a:lumMod val="60000"/>
              <a:lumOff val="40000"/>
              <a:alpha val="90000"/>
            </a:schemeClr>
          </a:solidFill>
          <a:prstDash val="solid"/>
        </a:ln>
        <a:effectLst/>
      </dgm:spPr>
      <dgm:t>
        <a:bodyPr/>
        <a:lstStyle/>
        <a:p>
          <a:pPr marL="233363" indent="-233363">
            <a:lnSpc>
              <a:spcPct val="95000"/>
            </a:lnSpc>
            <a:spcAft>
              <a:spcPts val="600"/>
            </a:spcAft>
            <a:buClr>
              <a:srgbClr val="CC4145"/>
            </a:buClr>
            <a:buChar char="•"/>
          </a:pPr>
          <a:r>
            <a:rPr lang="en-US" sz="170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Identifies and devolves eligible clients</a:t>
          </a:r>
        </a:p>
      </dgm:t>
    </dgm:pt>
    <dgm:pt modelId="{4D6A4D90-34C8-4CDD-8FB0-DDBD07144E8A}" type="parTrans" cxnId="{50BFEAD1-0BD3-44B9-995D-CD50B0E37A63}">
      <dgm:prSet/>
      <dgm:spPr/>
      <dgm:t>
        <a:bodyPr/>
        <a:lstStyle/>
        <a:p>
          <a:endParaRPr lang="en-US"/>
        </a:p>
      </dgm:t>
    </dgm:pt>
    <dgm:pt modelId="{671ECD1A-D0CD-4896-A8BE-A626DB6085B6}" type="sibTrans" cxnId="{50BFEAD1-0BD3-44B9-995D-CD50B0E37A63}">
      <dgm:prSet/>
      <dgm:spPr/>
      <dgm:t>
        <a:bodyPr/>
        <a:lstStyle/>
        <a:p>
          <a:endParaRPr lang="en-US"/>
        </a:p>
      </dgm:t>
    </dgm:pt>
    <dgm:pt modelId="{C29F7507-1362-4CCC-A19F-B487D64D37CF}">
      <dgm:prSet phldrT="[Text]" custT="1"/>
      <dgm:spPr>
        <a:xfrm>
          <a:off x="2861071" y="49867"/>
          <a:ext cx="2507456" cy="547200"/>
        </a:xfrm>
        <a:prstGeom prst="rect">
          <a:avLst/>
        </a:prstGeom>
        <a:solidFill>
          <a:schemeClr val="tx2"/>
        </a:solidFill>
        <a:ln w="25400" cap="flat" cmpd="sng" algn="ctr">
          <a:solidFill>
            <a:schemeClr val="tx2"/>
          </a:solidFill>
          <a:prstDash val="solid"/>
        </a:ln>
        <a:effectLst/>
      </dgm:spPr>
      <dgm:t>
        <a:bodyPr/>
        <a:lstStyle/>
        <a:p>
          <a:pPr marL="0" lvl="0" indent="0" algn="ctr" defTabSz="711200">
            <a:lnSpc>
              <a:spcPct val="90000"/>
            </a:lnSpc>
            <a:spcBef>
              <a:spcPct val="0"/>
            </a:spcBef>
            <a:spcAft>
              <a:spcPct val="35000"/>
            </a:spcAft>
            <a:buNone/>
          </a:pPr>
          <a:r>
            <a:rPr lang="en-US" sz="1600" b="1" kern="1200">
              <a:solidFill>
                <a:sysClr val="window" lastClr="FFFFFF"/>
              </a:solidFill>
              <a:latin typeface="Arial" panose="020B0604020202020204" pitchFamily="34" charset="0"/>
              <a:ea typeface="+mn-ea"/>
              <a:cs typeface="Arial" panose="020B0604020202020204" pitchFamily="34" charset="0"/>
            </a:rPr>
            <a:t>Community Pharmacy</a:t>
          </a:r>
        </a:p>
      </dgm:t>
    </dgm:pt>
    <dgm:pt modelId="{C59AFC72-A92E-42B6-ACCF-9E93F6FCC914}" type="parTrans" cxnId="{10D3C230-ECBD-4E1D-AA5C-8B80E95B0931}">
      <dgm:prSet/>
      <dgm:spPr/>
      <dgm:t>
        <a:bodyPr/>
        <a:lstStyle/>
        <a:p>
          <a:endParaRPr lang="en-US"/>
        </a:p>
      </dgm:t>
    </dgm:pt>
    <dgm:pt modelId="{F7D0B0FE-4A2E-4E89-9440-C0EC19985551}" type="sibTrans" cxnId="{10D3C230-ECBD-4E1D-AA5C-8B80E95B0931}">
      <dgm:prSet/>
      <dgm:spPr/>
      <dgm:t>
        <a:bodyPr/>
        <a:lstStyle/>
        <a:p>
          <a:endParaRPr lang="en-US"/>
        </a:p>
      </dgm:t>
    </dgm:pt>
    <dgm:pt modelId="{ABAEEE32-A992-46BB-939C-901C82E1E3BA}">
      <dgm:prSet phldrT="[Text]" custT="1"/>
      <dgm:spPr>
        <a:xfrm>
          <a:off x="2861071" y="597067"/>
          <a:ext cx="2507456" cy="3879028"/>
        </a:xfrm>
        <a:prstGeom prst="rect">
          <a:avLst/>
        </a:prstGeom>
        <a:solidFill>
          <a:srgbClr val="4F81BD">
            <a:alpha val="90000"/>
            <a:tint val="40000"/>
            <a:hueOff val="0"/>
            <a:satOff val="0"/>
            <a:lumOff val="0"/>
            <a:alphaOff val="0"/>
          </a:srgbClr>
        </a:solidFill>
        <a:ln w="25400" cap="flat" cmpd="sng" algn="ctr">
          <a:solidFill>
            <a:schemeClr val="tx2">
              <a:lumMod val="60000"/>
              <a:lumOff val="40000"/>
              <a:alpha val="90000"/>
            </a:schemeClr>
          </a:solidFill>
          <a:prstDash val="solid"/>
        </a:ln>
        <a:effectLst/>
      </dgm:spPr>
      <dgm:t>
        <a:bodyPr/>
        <a:lstStyle/>
        <a:p>
          <a:pPr marL="233363" lvl="1" indent="-233363" algn="l" defTabSz="666750">
            <a:lnSpc>
              <a:spcPct val="95000"/>
            </a:lnSpc>
            <a:spcBef>
              <a:spcPct val="0"/>
            </a:spcBef>
            <a:spcAft>
              <a:spcPts val="600"/>
            </a:spcAft>
            <a:buClr>
              <a:srgbClr val="CC4145"/>
            </a:buClr>
            <a:buChar char="•"/>
          </a:pPr>
          <a:r>
            <a:rPr lang="en-US" sz="1700" kern="120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Dispenses ARV drugs (and others as required)</a:t>
          </a:r>
        </a:p>
      </dgm:t>
    </dgm:pt>
    <dgm:pt modelId="{AEC98CC0-D6B5-498F-BDB3-53D726D56618}" type="parTrans" cxnId="{D7F23F91-3C8A-4B23-93E0-9F3DC922483F}">
      <dgm:prSet/>
      <dgm:spPr/>
      <dgm:t>
        <a:bodyPr/>
        <a:lstStyle/>
        <a:p>
          <a:endParaRPr lang="en-US"/>
        </a:p>
      </dgm:t>
    </dgm:pt>
    <dgm:pt modelId="{5CA62DFC-8122-450E-B26B-47F98510FCD7}" type="sibTrans" cxnId="{D7F23F91-3C8A-4B23-93E0-9F3DC922483F}">
      <dgm:prSet/>
      <dgm:spPr/>
      <dgm:t>
        <a:bodyPr/>
        <a:lstStyle/>
        <a:p>
          <a:endParaRPr lang="en-US"/>
        </a:p>
      </dgm:t>
    </dgm:pt>
    <dgm:pt modelId="{EEE88355-1056-497C-9492-A93EF02879D8}">
      <dgm:prSet phldrT="[Text]" custT="1"/>
      <dgm:spPr>
        <a:xfrm>
          <a:off x="2861071" y="597067"/>
          <a:ext cx="2507456" cy="3879028"/>
        </a:xfrm>
        <a:prstGeom prst="rect">
          <a:avLst/>
        </a:prstGeom>
        <a:solidFill>
          <a:srgbClr val="4F81BD">
            <a:alpha val="90000"/>
            <a:tint val="40000"/>
            <a:hueOff val="0"/>
            <a:satOff val="0"/>
            <a:lumOff val="0"/>
            <a:alphaOff val="0"/>
          </a:srgbClr>
        </a:solidFill>
        <a:ln w="25400" cap="flat" cmpd="sng" algn="ctr">
          <a:solidFill>
            <a:schemeClr val="tx2">
              <a:lumMod val="60000"/>
              <a:lumOff val="40000"/>
              <a:alpha val="90000"/>
            </a:schemeClr>
          </a:solidFill>
          <a:prstDash val="solid"/>
        </a:ln>
        <a:effectLst/>
      </dgm:spPr>
      <dgm:t>
        <a:bodyPr/>
        <a:lstStyle/>
        <a:p>
          <a:pPr marL="233363" lvl="1" indent="-233363" algn="l" defTabSz="666750">
            <a:lnSpc>
              <a:spcPct val="95000"/>
            </a:lnSpc>
            <a:spcBef>
              <a:spcPct val="0"/>
            </a:spcBef>
            <a:spcAft>
              <a:spcPts val="600"/>
            </a:spcAft>
            <a:buClr>
              <a:srgbClr val="CC4145"/>
            </a:buClr>
            <a:buChar char="•"/>
          </a:pPr>
          <a:r>
            <a:rPr lang="en-US" sz="1700" kern="120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Schedules refill appointments</a:t>
          </a:r>
        </a:p>
      </dgm:t>
    </dgm:pt>
    <dgm:pt modelId="{AFBF3D0F-255D-4CA4-98BE-2D84A72FC46B}" type="parTrans" cxnId="{04C0BF38-5824-417C-92A8-02B2247B37FC}">
      <dgm:prSet/>
      <dgm:spPr/>
      <dgm:t>
        <a:bodyPr/>
        <a:lstStyle/>
        <a:p>
          <a:endParaRPr lang="en-US"/>
        </a:p>
      </dgm:t>
    </dgm:pt>
    <dgm:pt modelId="{A6DA46DA-FC59-4839-893A-9C653B98DE1B}" type="sibTrans" cxnId="{04C0BF38-5824-417C-92A8-02B2247B37FC}">
      <dgm:prSet/>
      <dgm:spPr/>
      <dgm:t>
        <a:bodyPr/>
        <a:lstStyle/>
        <a:p>
          <a:endParaRPr lang="en-US"/>
        </a:p>
      </dgm:t>
    </dgm:pt>
    <dgm:pt modelId="{C8F3A4D8-81D2-4357-88E3-5516B64C2DC6}">
      <dgm:prSet phldrT="[Text]" custT="1"/>
      <dgm:spPr>
        <a:xfrm>
          <a:off x="5719571" y="49867"/>
          <a:ext cx="2507456" cy="547200"/>
        </a:xfrm>
        <a:prstGeom prst="rect">
          <a:avLst/>
        </a:prstGeom>
        <a:solidFill>
          <a:schemeClr val="tx2"/>
        </a:solidFill>
        <a:ln w="25400" cap="flat" cmpd="sng" algn="ctr">
          <a:solidFill>
            <a:schemeClr val="tx2"/>
          </a:solidFill>
          <a:prstDash val="solid"/>
        </a:ln>
        <a:effectLst/>
      </dgm:spPr>
      <dgm:t>
        <a:bodyPr/>
        <a:lstStyle/>
        <a:p>
          <a:pPr>
            <a:buNone/>
          </a:pPr>
          <a:r>
            <a:rPr lang="en-US" sz="1600" b="1" kern="1200">
              <a:solidFill>
                <a:sysClr val="window" lastClr="FFFFFF"/>
              </a:solidFill>
              <a:latin typeface="Arial" panose="020B0604020202020204" pitchFamily="34" charset="0"/>
              <a:ea typeface="+mn-ea"/>
              <a:cs typeface="Arial" panose="020B0604020202020204" pitchFamily="34" charset="0"/>
            </a:rPr>
            <a:t>Client</a:t>
          </a:r>
        </a:p>
      </dgm:t>
    </dgm:pt>
    <dgm:pt modelId="{6C56A819-4D16-43CD-9467-DFDEE09746A3}" type="parTrans" cxnId="{5A211CE6-8FB9-477B-9D90-808EDF422D19}">
      <dgm:prSet/>
      <dgm:spPr/>
      <dgm:t>
        <a:bodyPr/>
        <a:lstStyle/>
        <a:p>
          <a:endParaRPr lang="en-US"/>
        </a:p>
      </dgm:t>
    </dgm:pt>
    <dgm:pt modelId="{152CD63D-F8BE-426F-ACF8-A26E85B6899E}" type="sibTrans" cxnId="{5A211CE6-8FB9-477B-9D90-808EDF422D19}">
      <dgm:prSet/>
      <dgm:spPr/>
      <dgm:t>
        <a:bodyPr/>
        <a:lstStyle/>
        <a:p>
          <a:endParaRPr lang="en-US"/>
        </a:p>
      </dgm:t>
    </dgm:pt>
    <dgm:pt modelId="{26BB90A5-6C64-4A03-B779-30EE99AF3AA1}">
      <dgm:prSet phldrT="[Text]" custT="1"/>
      <dgm:spPr>
        <a:xfrm>
          <a:off x="5719571" y="597067"/>
          <a:ext cx="2507456" cy="3879028"/>
        </a:xfrm>
        <a:prstGeom prst="rect">
          <a:avLst/>
        </a:prstGeom>
        <a:solidFill>
          <a:srgbClr val="4F81BD">
            <a:alpha val="90000"/>
            <a:tint val="40000"/>
            <a:hueOff val="0"/>
            <a:satOff val="0"/>
            <a:lumOff val="0"/>
            <a:alphaOff val="0"/>
          </a:srgbClr>
        </a:solidFill>
        <a:ln w="25400" cap="flat" cmpd="sng" algn="ctr">
          <a:solidFill>
            <a:schemeClr val="tx2">
              <a:lumMod val="60000"/>
              <a:lumOff val="40000"/>
              <a:alpha val="90000"/>
            </a:schemeClr>
          </a:solidFill>
          <a:prstDash val="solid"/>
        </a:ln>
        <a:effectLst/>
      </dgm:spPr>
      <dgm:t>
        <a:bodyPr/>
        <a:lstStyle/>
        <a:p>
          <a:pPr marL="233363" lvl="1" indent="-233363" algn="l" defTabSz="666750">
            <a:lnSpc>
              <a:spcPct val="95000"/>
            </a:lnSpc>
            <a:spcBef>
              <a:spcPct val="0"/>
            </a:spcBef>
            <a:spcAft>
              <a:spcPts val="600"/>
            </a:spcAft>
            <a:buClr>
              <a:srgbClr val="CC4145"/>
            </a:buClr>
            <a:buChar char="•"/>
          </a:pPr>
          <a:r>
            <a:rPr lang="en-US" sz="1700" kern="120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Presents prescription to community pharmacy </a:t>
          </a:r>
        </a:p>
      </dgm:t>
    </dgm:pt>
    <dgm:pt modelId="{C015C177-F16B-419D-B49C-E0C27ABF6D88}" type="parTrans" cxnId="{EBD4C9FE-1717-4EA6-B607-FE7D95E6639E}">
      <dgm:prSet/>
      <dgm:spPr/>
      <dgm:t>
        <a:bodyPr/>
        <a:lstStyle/>
        <a:p>
          <a:endParaRPr lang="en-US"/>
        </a:p>
      </dgm:t>
    </dgm:pt>
    <dgm:pt modelId="{4F90C20C-5605-40BB-BD7B-5C9D157C0A08}" type="sibTrans" cxnId="{EBD4C9FE-1717-4EA6-B607-FE7D95E6639E}">
      <dgm:prSet/>
      <dgm:spPr/>
      <dgm:t>
        <a:bodyPr/>
        <a:lstStyle/>
        <a:p>
          <a:endParaRPr lang="en-US"/>
        </a:p>
      </dgm:t>
    </dgm:pt>
    <dgm:pt modelId="{2E890A41-421F-4FDC-8D07-B755519AF1E7}">
      <dgm:prSet phldrT="[Text]" custT="1"/>
      <dgm:spPr>
        <a:xfrm>
          <a:off x="5719571" y="597067"/>
          <a:ext cx="2507456" cy="3879028"/>
        </a:xfrm>
        <a:prstGeom prst="rect">
          <a:avLst/>
        </a:prstGeom>
        <a:solidFill>
          <a:srgbClr val="4F81BD">
            <a:alpha val="90000"/>
            <a:tint val="40000"/>
            <a:hueOff val="0"/>
            <a:satOff val="0"/>
            <a:lumOff val="0"/>
            <a:alphaOff val="0"/>
          </a:srgbClr>
        </a:solidFill>
        <a:ln w="25400" cap="flat" cmpd="sng" algn="ctr">
          <a:solidFill>
            <a:schemeClr val="tx2">
              <a:lumMod val="60000"/>
              <a:lumOff val="40000"/>
              <a:alpha val="90000"/>
            </a:schemeClr>
          </a:solidFill>
          <a:prstDash val="solid"/>
        </a:ln>
        <a:effectLst/>
      </dgm:spPr>
      <dgm:t>
        <a:bodyPr/>
        <a:lstStyle/>
        <a:p>
          <a:pPr marL="233363" lvl="1" indent="-233363" algn="l" defTabSz="666750">
            <a:lnSpc>
              <a:spcPct val="95000"/>
            </a:lnSpc>
            <a:spcBef>
              <a:spcPct val="0"/>
            </a:spcBef>
            <a:spcAft>
              <a:spcPts val="600"/>
            </a:spcAft>
            <a:buClr>
              <a:srgbClr val="CC4145"/>
            </a:buClr>
            <a:buChar char="•"/>
          </a:pPr>
          <a:r>
            <a:rPr lang="en-US" sz="1700" kern="120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Returns to facility twice a year</a:t>
          </a:r>
        </a:p>
      </dgm:t>
    </dgm:pt>
    <dgm:pt modelId="{75F13604-6EE6-4215-926E-35DB7C33F6D4}" type="parTrans" cxnId="{33C1DB99-33FE-47DD-8D3E-F4D6720BEA84}">
      <dgm:prSet/>
      <dgm:spPr/>
      <dgm:t>
        <a:bodyPr/>
        <a:lstStyle/>
        <a:p>
          <a:endParaRPr lang="en-US"/>
        </a:p>
      </dgm:t>
    </dgm:pt>
    <dgm:pt modelId="{E3CD3E5A-32C0-46C3-8FAD-317410017857}" type="sibTrans" cxnId="{33C1DB99-33FE-47DD-8D3E-F4D6720BEA84}">
      <dgm:prSet/>
      <dgm:spPr/>
      <dgm:t>
        <a:bodyPr/>
        <a:lstStyle/>
        <a:p>
          <a:endParaRPr lang="en-US"/>
        </a:p>
      </dgm:t>
    </dgm:pt>
    <dgm:pt modelId="{DA66F5AE-2A60-422E-B62C-1CF28E458AE2}">
      <dgm:prSet phldrT="[Text]" custT="1"/>
      <dgm:spPr>
        <a:xfrm>
          <a:off x="5719571" y="597067"/>
          <a:ext cx="2507456" cy="3879028"/>
        </a:xfrm>
        <a:prstGeom prst="rect">
          <a:avLst/>
        </a:prstGeom>
        <a:solidFill>
          <a:srgbClr val="4F81BD">
            <a:alpha val="90000"/>
            <a:tint val="40000"/>
            <a:hueOff val="0"/>
            <a:satOff val="0"/>
            <a:lumOff val="0"/>
            <a:alphaOff val="0"/>
          </a:srgbClr>
        </a:solidFill>
        <a:ln w="25400" cap="flat" cmpd="sng" algn="ctr">
          <a:solidFill>
            <a:schemeClr val="tx2">
              <a:lumMod val="60000"/>
              <a:lumOff val="40000"/>
              <a:alpha val="90000"/>
            </a:schemeClr>
          </a:solidFill>
          <a:prstDash val="solid"/>
        </a:ln>
        <a:effectLst/>
      </dgm:spPr>
      <dgm:t>
        <a:bodyPr/>
        <a:lstStyle/>
        <a:p>
          <a:pPr marL="233363" lvl="1" indent="-233363" algn="l" defTabSz="666750">
            <a:lnSpc>
              <a:spcPct val="95000"/>
            </a:lnSpc>
            <a:spcBef>
              <a:spcPct val="0"/>
            </a:spcBef>
            <a:spcAft>
              <a:spcPts val="600"/>
            </a:spcAft>
            <a:buClr>
              <a:srgbClr val="CC4145"/>
            </a:buClr>
            <a:buChar char="•"/>
          </a:pPr>
          <a:r>
            <a:rPr lang="en-US" sz="1700" kern="120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Pays for pharmaceutical services </a:t>
          </a:r>
        </a:p>
      </dgm:t>
    </dgm:pt>
    <dgm:pt modelId="{79308515-CF1E-45BF-BC15-7ACD4982FCD8}" type="parTrans" cxnId="{AB7F9329-5E77-454A-88FC-0DB7FB2D4CB7}">
      <dgm:prSet/>
      <dgm:spPr/>
      <dgm:t>
        <a:bodyPr/>
        <a:lstStyle/>
        <a:p>
          <a:endParaRPr lang="en-US"/>
        </a:p>
      </dgm:t>
    </dgm:pt>
    <dgm:pt modelId="{955C42FB-AA9E-452D-991A-9DC92BA812AF}" type="sibTrans" cxnId="{AB7F9329-5E77-454A-88FC-0DB7FB2D4CB7}">
      <dgm:prSet/>
      <dgm:spPr/>
      <dgm:t>
        <a:bodyPr/>
        <a:lstStyle/>
        <a:p>
          <a:endParaRPr lang="en-US"/>
        </a:p>
      </dgm:t>
    </dgm:pt>
    <dgm:pt modelId="{7C29FF81-405D-4ECD-9ACC-896613C9B25D}">
      <dgm:prSet phldrT="[Text]" custT="1"/>
      <dgm:spPr>
        <a:xfrm>
          <a:off x="2861071" y="597067"/>
          <a:ext cx="2507456" cy="3879028"/>
        </a:xfrm>
        <a:prstGeom prst="rect">
          <a:avLst/>
        </a:prstGeom>
        <a:solidFill>
          <a:srgbClr val="4F81BD">
            <a:alpha val="90000"/>
            <a:tint val="40000"/>
            <a:hueOff val="0"/>
            <a:satOff val="0"/>
            <a:lumOff val="0"/>
            <a:alphaOff val="0"/>
          </a:srgbClr>
        </a:solidFill>
        <a:ln w="25400" cap="flat" cmpd="sng" algn="ctr">
          <a:solidFill>
            <a:schemeClr val="tx2">
              <a:lumMod val="60000"/>
              <a:lumOff val="40000"/>
              <a:alpha val="90000"/>
            </a:schemeClr>
          </a:solidFill>
          <a:prstDash val="solid"/>
        </a:ln>
        <a:effectLst/>
      </dgm:spPr>
      <dgm:t>
        <a:bodyPr/>
        <a:lstStyle/>
        <a:p>
          <a:pPr marL="233363" lvl="1" indent="-233363" algn="l" defTabSz="666750">
            <a:lnSpc>
              <a:spcPct val="95000"/>
            </a:lnSpc>
            <a:spcBef>
              <a:spcPct val="0"/>
            </a:spcBef>
            <a:spcAft>
              <a:spcPts val="600"/>
            </a:spcAft>
            <a:buClr>
              <a:srgbClr val="CC4145"/>
            </a:buClr>
            <a:buChar char="•"/>
          </a:pPr>
          <a:r>
            <a:rPr lang="en-US" sz="1700" kern="120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Makes reminder calls</a:t>
          </a:r>
        </a:p>
      </dgm:t>
    </dgm:pt>
    <dgm:pt modelId="{918C6FD8-909A-41D3-8031-7DFB9EF10698}" type="parTrans" cxnId="{2F503054-1236-405C-BD6A-0ADAA709725A}">
      <dgm:prSet/>
      <dgm:spPr/>
      <dgm:t>
        <a:bodyPr/>
        <a:lstStyle/>
        <a:p>
          <a:endParaRPr lang="en-US"/>
        </a:p>
      </dgm:t>
    </dgm:pt>
    <dgm:pt modelId="{2FA13BED-28B8-40B1-B77E-C25BC15B3FE8}" type="sibTrans" cxnId="{2F503054-1236-405C-BD6A-0ADAA709725A}">
      <dgm:prSet/>
      <dgm:spPr/>
      <dgm:t>
        <a:bodyPr/>
        <a:lstStyle/>
        <a:p>
          <a:endParaRPr lang="en-US"/>
        </a:p>
      </dgm:t>
    </dgm:pt>
    <dgm:pt modelId="{4D9713D0-C110-4232-871D-44BF2845BF54}">
      <dgm:prSet phldrT="[Text]" custT="1"/>
      <dgm:spPr>
        <a:xfrm>
          <a:off x="2861071" y="597067"/>
          <a:ext cx="2507456" cy="3879028"/>
        </a:xfrm>
        <a:prstGeom prst="rect">
          <a:avLst/>
        </a:prstGeom>
        <a:solidFill>
          <a:srgbClr val="4F81BD">
            <a:alpha val="90000"/>
            <a:tint val="40000"/>
            <a:hueOff val="0"/>
            <a:satOff val="0"/>
            <a:lumOff val="0"/>
            <a:alphaOff val="0"/>
          </a:srgbClr>
        </a:solidFill>
        <a:ln w="25400" cap="flat" cmpd="sng" algn="ctr">
          <a:solidFill>
            <a:schemeClr val="tx2">
              <a:lumMod val="60000"/>
              <a:lumOff val="40000"/>
              <a:alpha val="90000"/>
            </a:schemeClr>
          </a:solidFill>
          <a:prstDash val="solid"/>
        </a:ln>
        <a:effectLst/>
      </dgm:spPr>
      <dgm:t>
        <a:bodyPr/>
        <a:lstStyle/>
        <a:p>
          <a:pPr marL="233363" lvl="1" indent="-233363" algn="l" defTabSz="666750">
            <a:lnSpc>
              <a:spcPct val="95000"/>
            </a:lnSpc>
            <a:spcBef>
              <a:spcPct val="0"/>
            </a:spcBef>
            <a:spcAft>
              <a:spcPts val="600"/>
            </a:spcAft>
            <a:buClr>
              <a:srgbClr val="CC4145"/>
            </a:buClr>
            <a:buChar char="•"/>
          </a:pPr>
          <a:r>
            <a:rPr lang="en-US" sz="1700" kern="120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Tracks defaulters</a:t>
          </a:r>
        </a:p>
      </dgm:t>
    </dgm:pt>
    <dgm:pt modelId="{58FCD709-A2C8-4477-9CBE-62F06140EB40}" type="parTrans" cxnId="{87BA57C2-2F61-4D15-8B4E-7028EB984677}">
      <dgm:prSet/>
      <dgm:spPr/>
      <dgm:t>
        <a:bodyPr/>
        <a:lstStyle/>
        <a:p>
          <a:endParaRPr lang="en-US"/>
        </a:p>
      </dgm:t>
    </dgm:pt>
    <dgm:pt modelId="{D998A13C-45B1-4254-9FF5-EC028DBF7D20}" type="sibTrans" cxnId="{87BA57C2-2F61-4D15-8B4E-7028EB984677}">
      <dgm:prSet/>
      <dgm:spPr/>
      <dgm:t>
        <a:bodyPr/>
        <a:lstStyle/>
        <a:p>
          <a:endParaRPr lang="en-US"/>
        </a:p>
      </dgm:t>
    </dgm:pt>
    <dgm:pt modelId="{D88F3DF6-A950-413F-8F90-E7D914727CF1}">
      <dgm:prSet phldrT="[Text]" custT="1"/>
      <dgm:spPr>
        <a:xfrm>
          <a:off x="2861071" y="597067"/>
          <a:ext cx="2507456" cy="3879028"/>
        </a:xfrm>
        <a:prstGeom prst="rect">
          <a:avLst/>
        </a:prstGeom>
        <a:solidFill>
          <a:srgbClr val="4F81BD">
            <a:alpha val="90000"/>
            <a:tint val="40000"/>
            <a:hueOff val="0"/>
            <a:satOff val="0"/>
            <a:lumOff val="0"/>
            <a:alphaOff val="0"/>
          </a:srgbClr>
        </a:solidFill>
        <a:ln w="25400" cap="flat" cmpd="sng" algn="ctr">
          <a:solidFill>
            <a:schemeClr val="tx2">
              <a:lumMod val="60000"/>
              <a:lumOff val="40000"/>
              <a:alpha val="90000"/>
            </a:schemeClr>
          </a:solidFill>
          <a:prstDash val="solid"/>
        </a:ln>
        <a:effectLst/>
      </dgm:spPr>
      <dgm:t>
        <a:bodyPr/>
        <a:lstStyle/>
        <a:p>
          <a:pPr marL="233363" lvl="1" indent="-233363" algn="l" defTabSz="666750">
            <a:lnSpc>
              <a:spcPct val="95000"/>
            </a:lnSpc>
            <a:spcBef>
              <a:spcPct val="0"/>
            </a:spcBef>
            <a:spcAft>
              <a:spcPts val="600"/>
            </a:spcAft>
            <a:buClr>
              <a:srgbClr val="CC4145"/>
            </a:buClr>
            <a:buChar char="•"/>
          </a:pPr>
          <a:r>
            <a:rPr lang="en-US" sz="1700" kern="120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Reconciles stocks</a:t>
          </a:r>
        </a:p>
      </dgm:t>
    </dgm:pt>
    <dgm:pt modelId="{231377C2-EC9B-409E-9DFE-1C41FA89F07A}" type="parTrans" cxnId="{60856E68-2997-4549-9EED-3494186E5F22}">
      <dgm:prSet/>
      <dgm:spPr/>
      <dgm:t>
        <a:bodyPr/>
        <a:lstStyle/>
        <a:p>
          <a:endParaRPr lang="en-US"/>
        </a:p>
      </dgm:t>
    </dgm:pt>
    <dgm:pt modelId="{1A25207F-8D56-4113-87AC-6F5FE4895F76}" type="sibTrans" cxnId="{60856E68-2997-4549-9EED-3494186E5F22}">
      <dgm:prSet/>
      <dgm:spPr/>
      <dgm:t>
        <a:bodyPr/>
        <a:lstStyle/>
        <a:p>
          <a:endParaRPr lang="en-US"/>
        </a:p>
      </dgm:t>
    </dgm:pt>
    <dgm:pt modelId="{7485EA83-654A-4B90-8CD9-691CA96C3EA1}">
      <dgm:prSet phldrT="[Text]" custT="1"/>
      <dgm:spPr>
        <a:xfrm>
          <a:off x="2861071" y="597067"/>
          <a:ext cx="2507456" cy="3879028"/>
        </a:xfrm>
        <a:prstGeom prst="rect">
          <a:avLst/>
        </a:prstGeom>
        <a:solidFill>
          <a:srgbClr val="4F81BD">
            <a:alpha val="90000"/>
            <a:tint val="40000"/>
            <a:hueOff val="0"/>
            <a:satOff val="0"/>
            <a:lumOff val="0"/>
            <a:alphaOff val="0"/>
          </a:srgbClr>
        </a:solidFill>
        <a:ln w="25400" cap="flat" cmpd="sng" algn="ctr">
          <a:solidFill>
            <a:schemeClr val="tx2">
              <a:lumMod val="60000"/>
              <a:lumOff val="40000"/>
              <a:alpha val="90000"/>
            </a:schemeClr>
          </a:solidFill>
          <a:prstDash val="solid"/>
        </a:ln>
        <a:effectLst/>
      </dgm:spPr>
      <dgm:t>
        <a:bodyPr/>
        <a:lstStyle/>
        <a:p>
          <a:pPr marL="233363" lvl="1" indent="-233363" algn="l" defTabSz="666750">
            <a:lnSpc>
              <a:spcPct val="95000"/>
            </a:lnSpc>
            <a:spcBef>
              <a:spcPct val="0"/>
            </a:spcBef>
            <a:spcAft>
              <a:spcPts val="600"/>
            </a:spcAft>
            <a:buClr>
              <a:srgbClr val="CC4145"/>
            </a:buClr>
            <a:buChar char="•"/>
          </a:pPr>
          <a:r>
            <a:rPr lang="en-US" sz="1700" kern="120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Maintains client records, shares information with health facilities</a:t>
          </a:r>
        </a:p>
      </dgm:t>
    </dgm:pt>
    <dgm:pt modelId="{BABD03BE-C65F-4364-9E96-4CDE0A233AA0}" type="parTrans" cxnId="{6CD98B44-AB90-409C-A8B8-C608DEDCF2A4}">
      <dgm:prSet/>
      <dgm:spPr/>
      <dgm:t>
        <a:bodyPr/>
        <a:lstStyle/>
        <a:p>
          <a:endParaRPr lang="en-US"/>
        </a:p>
      </dgm:t>
    </dgm:pt>
    <dgm:pt modelId="{15545698-6BCE-4151-A245-6A6601FD1050}" type="sibTrans" cxnId="{6CD98B44-AB90-409C-A8B8-C608DEDCF2A4}">
      <dgm:prSet/>
      <dgm:spPr/>
      <dgm:t>
        <a:bodyPr/>
        <a:lstStyle/>
        <a:p>
          <a:endParaRPr lang="en-US"/>
        </a:p>
      </dgm:t>
    </dgm:pt>
    <dgm:pt modelId="{C50C4235-5D16-4FE3-A269-45725D49ABB0}">
      <dgm:prSet phldrT="[Text]" custT="1"/>
      <dgm:spPr>
        <a:xfrm>
          <a:off x="2861071" y="597067"/>
          <a:ext cx="2507456" cy="3879028"/>
        </a:xfrm>
        <a:prstGeom prst="rect">
          <a:avLst/>
        </a:prstGeom>
        <a:solidFill>
          <a:srgbClr val="4F81BD">
            <a:alpha val="90000"/>
            <a:tint val="40000"/>
            <a:hueOff val="0"/>
            <a:satOff val="0"/>
            <a:lumOff val="0"/>
            <a:alphaOff val="0"/>
          </a:srgbClr>
        </a:solidFill>
        <a:ln w="25400" cap="flat" cmpd="sng" algn="ctr">
          <a:solidFill>
            <a:schemeClr val="tx2">
              <a:lumMod val="60000"/>
              <a:lumOff val="40000"/>
              <a:alpha val="90000"/>
            </a:schemeClr>
          </a:solidFill>
          <a:prstDash val="solid"/>
        </a:ln>
        <a:effectLst/>
      </dgm:spPr>
      <dgm:t>
        <a:bodyPr/>
        <a:lstStyle/>
        <a:p>
          <a:pPr marL="233363" lvl="1" indent="-233363" algn="l" defTabSz="666750">
            <a:lnSpc>
              <a:spcPct val="95000"/>
            </a:lnSpc>
            <a:spcBef>
              <a:spcPct val="0"/>
            </a:spcBef>
            <a:spcAft>
              <a:spcPts val="600"/>
            </a:spcAft>
            <a:buClr>
              <a:srgbClr val="CC4145"/>
            </a:buClr>
            <a:buChar char="•"/>
          </a:pPr>
          <a:r>
            <a:rPr lang="en-US" sz="1700" kern="120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Refers clients with medical needs to health facilities</a:t>
          </a:r>
        </a:p>
      </dgm:t>
    </dgm:pt>
    <dgm:pt modelId="{D9208BBF-9E9E-4221-982F-4BC96890FAF1}" type="parTrans" cxnId="{46F83969-DF63-4CC2-8F61-3AB9806F86F7}">
      <dgm:prSet/>
      <dgm:spPr/>
      <dgm:t>
        <a:bodyPr/>
        <a:lstStyle/>
        <a:p>
          <a:endParaRPr lang="en-US"/>
        </a:p>
      </dgm:t>
    </dgm:pt>
    <dgm:pt modelId="{B47DB91C-EED6-4B38-BDDD-644234DF2889}" type="sibTrans" cxnId="{46F83969-DF63-4CC2-8F61-3AB9806F86F7}">
      <dgm:prSet/>
      <dgm:spPr/>
      <dgm:t>
        <a:bodyPr/>
        <a:lstStyle/>
        <a:p>
          <a:endParaRPr lang="en-US"/>
        </a:p>
      </dgm:t>
    </dgm:pt>
    <dgm:pt modelId="{A51026FB-57A3-4562-B06C-3E78EFF2D8CB}">
      <dgm:prSet phldrT="[Text]" custT="1"/>
      <dgm:spPr>
        <a:xfrm>
          <a:off x="2861071" y="597067"/>
          <a:ext cx="2507456" cy="3879028"/>
        </a:xfrm>
        <a:prstGeom prst="rect">
          <a:avLst/>
        </a:prstGeom>
        <a:solidFill>
          <a:srgbClr val="4F81BD">
            <a:alpha val="90000"/>
            <a:tint val="40000"/>
            <a:hueOff val="0"/>
            <a:satOff val="0"/>
            <a:lumOff val="0"/>
            <a:alphaOff val="0"/>
          </a:srgbClr>
        </a:solidFill>
        <a:ln w="25400" cap="flat" cmpd="sng" algn="ctr">
          <a:solidFill>
            <a:schemeClr val="tx2">
              <a:lumMod val="60000"/>
              <a:lumOff val="40000"/>
              <a:alpha val="90000"/>
            </a:schemeClr>
          </a:solidFill>
          <a:prstDash val="solid"/>
        </a:ln>
        <a:effectLst/>
      </dgm:spPr>
      <dgm:t>
        <a:bodyPr/>
        <a:lstStyle/>
        <a:p>
          <a:pPr marL="233363" lvl="1" indent="-233363" algn="l" defTabSz="666750">
            <a:lnSpc>
              <a:spcPct val="95000"/>
            </a:lnSpc>
            <a:spcBef>
              <a:spcPct val="0"/>
            </a:spcBef>
            <a:spcAft>
              <a:spcPts val="600"/>
            </a:spcAft>
            <a:buClr>
              <a:srgbClr val="CC4145"/>
            </a:buClr>
            <a:buChar char="•"/>
          </a:pPr>
          <a:r>
            <a:rPr lang="en-US" sz="1700" kern="120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Offers pharmaceutical care</a:t>
          </a:r>
        </a:p>
      </dgm:t>
    </dgm:pt>
    <dgm:pt modelId="{7D2ABE3F-CF6C-4FAE-ABCA-32B203661D0B}" type="parTrans" cxnId="{76B4366A-103A-4B4F-93D9-C80326E6D759}">
      <dgm:prSet/>
      <dgm:spPr/>
      <dgm:t>
        <a:bodyPr/>
        <a:lstStyle/>
        <a:p>
          <a:endParaRPr lang="en-US"/>
        </a:p>
      </dgm:t>
    </dgm:pt>
    <dgm:pt modelId="{835264AD-429A-457C-A172-8422C28BD158}" type="sibTrans" cxnId="{76B4366A-103A-4B4F-93D9-C80326E6D759}">
      <dgm:prSet/>
      <dgm:spPr/>
      <dgm:t>
        <a:bodyPr/>
        <a:lstStyle/>
        <a:p>
          <a:endParaRPr lang="en-US"/>
        </a:p>
      </dgm:t>
    </dgm:pt>
    <dgm:pt modelId="{0F7FD673-5BE7-4A72-B88C-C8B0D0E42541}">
      <dgm:prSet phldrT="[Text]" custT="1"/>
      <dgm:spPr>
        <a:xfrm>
          <a:off x="2571" y="597067"/>
          <a:ext cx="2507456" cy="3879028"/>
        </a:xfrm>
        <a:prstGeom prst="rect">
          <a:avLst/>
        </a:prstGeom>
        <a:solidFill>
          <a:srgbClr val="4F81BD">
            <a:alpha val="90000"/>
            <a:tint val="40000"/>
            <a:hueOff val="0"/>
            <a:satOff val="0"/>
            <a:lumOff val="0"/>
            <a:alphaOff val="0"/>
          </a:srgbClr>
        </a:solidFill>
        <a:ln w="25400" cap="flat" cmpd="sng" algn="ctr">
          <a:solidFill>
            <a:schemeClr val="tx2">
              <a:lumMod val="60000"/>
              <a:lumOff val="40000"/>
              <a:alpha val="90000"/>
            </a:schemeClr>
          </a:solidFill>
          <a:prstDash val="solid"/>
        </a:ln>
        <a:effectLst/>
      </dgm:spPr>
      <dgm:t>
        <a:bodyPr/>
        <a:lstStyle/>
        <a:p>
          <a:pPr marL="233363" indent="-233363">
            <a:lnSpc>
              <a:spcPct val="95000"/>
            </a:lnSpc>
            <a:spcAft>
              <a:spcPts val="600"/>
            </a:spcAft>
            <a:buClr>
              <a:srgbClr val="CC4145"/>
            </a:buClr>
            <a:buChar char="•"/>
          </a:pPr>
          <a:r>
            <a:rPr lang="en-US" sz="170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Links clients to community pharmacies</a:t>
          </a:r>
        </a:p>
      </dgm:t>
    </dgm:pt>
    <dgm:pt modelId="{C7C6D50F-78F6-4F2A-9ED3-BE211A9524CF}" type="parTrans" cxnId="{4DE3FF0C-9AEB-4040-8875-2455B41C9324}">
      <dgm:prSet/>
      <dgm:spPr/>
      <dgm:t>
        <a:bodyPr/>
        <a:lstStyle/>
        <a:p>
          <a:endParaRPr lang="en-US"/>
        </a:p>
      </dgm:t>
    </dgm:pt>
    <dgm:pt modelId="{4C46BA1C-ECE1-4285-BBA8-7F4D912507A2}" type="sibTrans" cxnId="{4DE3FF0C-9AEB-4040-8875-2455B41C9324}">
      <dgm:prSet/>
      <dgm:spPr/>
      <dgm:t>
        <a:bodyPr/>
        <a:lstStyle/>
        <a:p>
          <a:endParaRPr lang="en-US"/>
        </a:p>
      </dgm:t>
    </dgm:pt>
    <dgm:pt modelId="{A19C6D45-645A-494F-A9A3-32A9764E780A}">
      <dgm:prSet phldrT="[Text]" custT="1"/>
      <dgm:spPr>
        <a:xfrm>
          <a:off x="2571" y="597067"/>
          <a:ext cx="2507456" cy="3879028"/>
        </a:xfrm>
        <a:prstGeom prst="rect">
          <a:avLst/>
        </a:prstGeom>
        <a:solidFill>
          <a:srgbClr val="4F81BD">
            <a:alpha val="90000"/>
            <a:tint val="40000"/>
            <a:hueOff val="0"/>
            <a:satOff val="0"/>
            <a:lumOff val="0"/>
            <a:alphaOff val="0"/>
          </a:srgbClr>
        </a:solidFill>
        <a:ln w="25400" cap="flat" cmpd="sng" algn="ctr">
          <a:solidFill>
            <a:schemeClr val="tx2">
              <a:lumMod val="60000"/>
              <a:lumOff val="40000"/>
              <a:alpha val="90000"/>
            </a:schemeClr>
          </a:solidFill>
          <a:prstDash val="solid"/>
        </a:ln>
        <a:effectLst/>
      </dgm:spPr>
      <dgm:t>
        <a:bodyPr/>
        <a:lstStyle/>
        <a:p>
          <a:pPr marL="233363" indent="-233363">
            <a:lnSpc>
              <a:spcPct val="95000"/>
            </a:lnSpc>
            <a:spcAft>
              <a:spcPts val="600"/>
            </a:spcAft>
            <a:buClr>
              <a:srgbClr val="CC4145"/>
            </a:buClr>
            <a:buChar char="•"/>
          </a:pPr>
          <a:r>
            <a:rPr lang="en-US" sz="170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Releases medical records and drugs to community pharmacies</a:t>
          </a:r>
        </a:p>
      </dgm:t>
    </dgm:pt>
    <dgm:pt modelId="{4F95CD41-058B-4414-8518-0F48CBDB6683}" type="parTrans" cxnId="{7122B011-3B20-4C0C-9914-86200BD24A8A}">
      <dgm:prSet/>
      <dgm:spPr/>
      <dgm:t>
        <a:bodyPr/>
        <a:lstStyle/>
        <a:p>
          <a:endParaRPr lang="en-US"/>
        </a:p>
      </dgm:t>
    </dgm:pt>
    <dgm:pt modelId="{89611792-F002-407B-89D4-EBE54034156F}" type="sibTrans" cxnId="{7122B011-3B20-4C0C-9914-86200BD24A8A}">
      <dgm:prSet/>
      <dgm:spPr/>
      <dgm:t>
        <a:bodyPr/>
        <a:lstStyle/>
        <a:p>
          <a:endParaRPr lang="en-US"/>
        </a:p>
      </dgm:t>
    </dgm:pt>
    <dgm:pt modelId="{565090D5-1D55-4091-BBDD-3307EEE4C38B}">
      <dgm:prSet phldrT="[Text]" custT="1"/>
      <dgm:spPr>
        <a:xfrm>
          <a:off x="2571" y="597067"/>
          <a:ext cx="2507456" cy="3879028"/>
        </a:xfrm>
        <a:prstGeom prst="rect">
          <a:avLst/>
        </a:prstGeom>
        <a:solidFill>
          <a:srgbClr val="4F81BD">
            <a:alpha val="90000"/>
            <a:tint val="40000"/>
            <a:hueOff val="0"/>
            <a:satOff val="0"/>
            <a:lumOff val="0"/>
            <a:alphaOff val="0"/>
          </a:srgbClr>
        </a:solidFill>
        <a:ln w="25400" cap="flat" cmpd="sng" algn="ctr">
          <a:solidFill>
            <a:schemeClr val="tx2">
              <a:lumMod val="60000"/>
              <a:lumOff val="40000"/>
              <a:alpha val="90000"/>
            </a:schemeClr>
          </a:solidFill>
          <a:prstDash val="solid"/>
        </a:ln>
        <a:effectLst/>
      </dgm:spPr>
      <dgm:t>
        <a:bodyPr/>
        <a:lstStyle/>
        <a:p>
          <a:pPr marL="233363" indent="-233363">
            <a:lnSpc>
              <a:spcPct val="95000"/>
            </a:lnSpc>
            <a:spcAft>
              <a:spcPts val="600"/>
            </a:spcAft>
            <a:buClr>
              <a:srgbClr val="CC4145"/>
            </a:buClr>
            <a:buChar char="•"/>
          </a:pPr>
          <a:r>
            <a:rPr lang="en-US" sz="170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Reviews clients on semi-annual clinic visit (or as required)</a:t>
          </a:r>
        </a:p>
      </dgm:t>
    </dgm:pt>
    <dgm:pt modelId="{202D578D-20D0-4240-BBE3-64716B61A948}" type="parTrans" cxnId="{110383E8-CA4B-4946-A0D4-CCADB64C1A54}">
      <dgm:prSet/>
      <dgm:spPr/>
      <dgm:t>
        <a:bodyPr/>
        <a:lstStyle/>
        <a:p>
          <a:endParaRPr lang="en-US"/>
        </a:p>
      </dgm:t>
    </dgm:pt>
    <dgm:pt modelId="{8EC17EF4-6A09-4DB4-86BA-E219871D06D6}" type="sibTrans" cxnId="{110383E8-CA4B-4946-A0D4-CCADB64C1A54}">
      <dgm:prSet/>
      <dgm:spPr/>
      <dgm:t>
        <a:bodyPr/>
        <a:lstStyle/>
        <a:p>
          <a:endParaRPr lang="en-US"/>
        </a:p>
      </dgm:t>
    </dgm:pt>
    <dgm:pt modelId="{4FF8C964-AC66-4316-9598-9D499BE228F3}">
      <dgm:prSet phldrT="[Text]" custT="1"/>
      <dgm:spPr>
        <a:xfrm>
          <a:off x="5719571" y="597067"/>
          <a:ext cx="2507456" cy="3879028"/>
        </a:xfrm>
        <a:prstGeom prst="rect">
          <a:avLst/>
        </a:prstGeom>
        <a:solidFill>
          <a:srgbClr val="4F81BD">
            <a:alpha val="90000"/>
            <a:tint val="40000"/>
            <a:hueOff val="0"/>
            <a:satOff val="0"/>
            <a:lumOff val="0"/>
            <a:alphaOff val="0"/>
          </a:srgbClr>
        </a:solidFill>
        <a:ln w="25400" cap="flat" cmpd="sng" algn="ctr">
          <a:solidFill>
            <a:schemeClr val="tx2">
              <a:lumMod val="60000"/>
              <a:lumOff val="40000"/>
              <a:alpha val="90000"/>
            </a:schemeClr>
          </a:solidFill>
          <a:prstDash val="solid"/>
        </a:ln>
        <a:effectLst/>
      </dgm:spPr>
      <dgm:t>
        <a:bodyPr/>
        <a:lstStyle/>
        <a:p>
          <a:pPr marL="233363" lvl="1" indent="-233363" algn="l" defTabSz="666750">
            <a:lnSpc>
              <a:spcPct val="95000"/>
            </a:lnSpc>
            <a:spcBef>
              <a:spcPct val="0"/>
            </a:spcBef>
            <a:spcAft>
              <a:spcPts val="600"/>
            </a:spcAft>
            <a:buClr>
              <a:srgbClr val="CC4145"/>
            </a:buClr>
            <a:buChar char="•"/>
          </a:pPr>
          <a:r>
            <a:rPr lang="en-US" sz="1700" kern="120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Chooses community pharmacy where will receive drugs</a:t>
          </a:r>
        </a:p>
      </dgm:t>
    </dgm:pt>
    <dgm:pt modelId="{AD0D2BB4-1C13-4E6C-9551-68FC467CD6EB}" type="parTrans" cxnId="{30DCCA54-89E2-4589-972F-3222AA2CCC14}">
      <dgm:prSet/>
      <dgm:spPr/>
      <dgm:t>
        <a:bodyPr/>
        <a:lstStyle/>
        <a:p>
          <a:endParaRPr lang="en-US"/>
        </a:p>
      </dgm:t>
    </dgm:pt>
    <dgm:pt modelId="{D8F18FEF-870B-45F0-AE89-AB02F2DEF9AA}" type="sibTrans" cxnId="{30DCCA54-89E2-4589-972F-3222AA2CCC14}">
      <dgm:prSet/>
      <dgm:spPr/>
      <dgm:t>
        <a:bodyPr/>
        <a:lstStyle/>
        <a:p>
          <a:endParaRPr lang="en-US"/>
        </a:p>
      </dgm:t>
    </dgm:pt>
    <dgm:pt modelId="{45966CE9-CF5B-4715-9DC7-D9B0C64C576A}">
      <dgm:prSet phldrT="[Text]" custT="1"/>
      <dgm:spPr>
        <a:xfrm>
          <a:off x="5719571" y="597067"/>
          <a:ext cx="2507456" cy="3879028"/>
        </a:xfrm>
        <a:prstGeom prst="rect">
          <a:avLst/>
        </a:prstGeom>
        <a:solidFill>
          <a:srgbClr val="4F81BD">
            <a:alpha val="90000"/>
            <a:tint val="40000"/>
            <a:hueOff val="0"/>
            <a:satOff val="0"/>
            <a:lumOff val="0"/>
            <a:alphaOff val="0"/>
          </a:srgbClr>
        </a:solidFill>
        <a:ln w="25400" cap="flat" cmpd="sng" algn="ctr">
          <a:solidFill>
            <a:schemeClr val="tx2">
              <a:lumMod val="60000"/>
              <a:lumOff val="40000"/>
              <a:alpha val="90000"/>
            </a:schemeClr>
          </a:solidFill>
          <a:prstDash val="solid"/>
        </a:ln>
        <a:effectLst/>
      </dgm:spPr>
      <dgm:t>
        <a:bodyPr/>
        <a:lstStyle/>
        <a:p>
          <a:pPr marL="233363" lvl="1" indent="-233363" algn="l" defTabSz="666750">
            <a:lnSpc>
              <a:spcPct val="95000"/>
            </a:lnSpc>
            <a:spcBef>
              <a:spcPct val="0"/>
            </a:spcBef>
            <a:spcAft>
              <a:spcPts val="600"/>
            </a:spcAft>
            <a:buClr>
              <a:srgbClr val="CC4145"/>
            </a:buClr>
            <a:buChar char="•"/>
          </a:pPr>
          <a:r>
            <a:rPr lang="en-US" sz="1700" kern="120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Receives free drugs</a:t>
          </a:r>
        </a:p>
      </dgm:t>
    </dgm:pt>
    <dgm:pt modelId="{BD59E9AB-C46A-44F9-803C-D81F3071ED65}" type="parTrans" cxnId="{D72EF68F-95A2-4E47-A3CB-06069A3273F3}">
      <dgm:prSet/>
      <dgm:spPr/>
      <dgm:t>
        <a:bodyPr/>
        <a:lstStyle/>
        <a:p>
          <a:endParaRPr lang="en-US"/>
        </a:p>
      </dgm:t>
    </dgm:pt>
    <dgm:pt modelId="{7135CCA5-B0BE-4B39-A095-4E5815E4A800}" type="sibTrans" cxnId="{D72EF68F-95A2-4E47-A3CB-06069A3273F3}">
      <dgm:prSet/>
      <dgm:spPr/>
      <dgm:t>
        <a:bodyPr/>
        <a:lstStyle/>
        <a:p>
          <a:endParaRPr lang="en-US"/>
        </a:p>
      </dgm:t>
    </dgm:pt>
    <dgm:pt modelId="{C69B3568-7B8D-4111-9F28-9B0470CBCBFA}">
      <dgm:prSet phldrT="[Text]" custT="1"/>
      <dgm:spPr>
        <a:xfrm>
          <a:off x="5719571" y="597067"/>
          <a:ext cx="2507456" cy="3879028"/>
        </a:xfrm>
        <a:prstGeom prst="rect">
          <a:avLst/>
        </a:prstGeom>
        <a:solidFill>
          <a:srgbClr val="4F81BD">
            <a:alpha val="90000"/>
            <a:tint val="40000"/>
            <a:hueOff val="0"/>
            <a:satOff val="0"/>
            <a:lumOff val="0"/>
            <a:alphaOff val="0"/>
          </a:srgbClr>
        </a:solidFill>
        <a:ln w="25400" cap="flat" cmpd="sng" algn="ctr">
          <a:solidFill>
            <a:schemeClr val="tx2">
              <a:lumMod val="60000"/>
              <a:lumOff val="40000"/>
              <a:alpha val="90000"/>
            </a:schemeClr>
          </a:solidFill>
          <a:prstDash val="solid"/>
        </a:ln>
        <a:effectLst/>
      </dgm:spPr>
      <dgm:t>
        <a:bodyPr/>
        <a:lstStyle/>
        <a:p>
          <a:pPr marL="233363" lvl="1" indent="-233363" algn="l" defTabSz="666750">
            <a:lnSpc>
              <a:spcPct val="95000"/>
            </a:lnSpc>
            <a:spcBef>
              <a:spcPct val="0"/>
            </a:spcBef>
            <a:spcAft>
              <a:spcPts val="600"/>
            </a:spcAft>
            <a:buClr>
              <a:srgbClr val="CC4145"/>
            </a:buClr>
            <a:buChar char="•"/>
          </a:pPr>
          <a:r>
            <a:rPr lang="en-US" sz="1700" kern="120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Can switch community pharmacy or return to facility at any time </a:t>
          </a:r>
        </a:p>
      </dgm:t>
    </dgm:pt>
    <dgm:pt modelId="{C5B98F89-8E3B-499D-903A-8AB852FA4625}" type="parTrans" cxnId="{52F0B912-C1F7-4073-98C5-D7CFD61781D2}">
      <dgm:prSet/>
      <dgm:spPr/>
      <dgm:t>
        <a:bodyPr/>
        <a:lstStyle/>
        <a:p>
          <a:endParaRPr lang="en-US"/>
        </a:p>
      </dgm:t>
    </dgm:pt>
    <dgm:pt modelId="{3B6F4CBF-41BC-4823-81D3-80C5F5551558}" type="sibTrans" cxnId="{52F0B912-C1F7-4073-98C5-D7CFD61781D2}">
      <dgm:prSet/>
      <dgm:spPr/>
      <dgm:t>
        <a:bodyPr/>
        <a:lstStyle/>
        <a:p>
          <a:endParaRPr lang="en-US"/>
        </a:p>
      </dgm:t>
    </dgm:pt>
    <dgm:pt modelId="{18E70CFD-B188-4979-88D4-5248F638F6D2}" type="pres">
      <dgm:prSet presAssocID="{24E267A1-89E9-4DDF-B3C3-09DE24D03FD2}" presName="Name0" presStyleCnt="0">
        <dgm:presLayoutVars>
          <dgm:dir/>
          <dgm:animLvl val="lvl"/>
          <dgm:resizeHandles val="exact"/>
        </dgm:presLayoutVars>
      </dgm:prSet>
      <dgm:spPr/>
    </dgm:pt>
    <dgm:pt modelId="{4B1865D0-316A-4D8A-BE0D-1E6ACCDB546A}" type="pres">
      <dgm:prSet presAssocID="{F3EAC812-79FB-4A64-A531-134BB96A42F2}" presName="composite" presStyleCnt="0"/>
      <dgm:spPr/>
    </dgm:pt>
    <dgm:pt modelId="{F05D7269-B9BA-4404-9E25-E1081AABA5AE}" type="pres">
      <dgm:prSet presAssocID="{F3EAC812-79FB-4A64-A531-134BB96A42F2}" presName="parTx" presStyleLbl="alignNode1" presStyleIdx="0" presStyleCnt="3" custScaleY="83238" custLinFactNeighborX="1090" custLinFactNeighborY="-9148">
        <dgm:presLayoutVars>
          <dgm:chMax val="0"/>
          <dgm:chPref val="0"/>
          <dgm:bulletEnabled val="1"/>
        </dgm:presLayoutVars>
      </dgm:prSet>
      <dgm:spPr/>
    </dgm:pt>
    <dgm:pt modelId="{14968162-A32B-4A9C-9215-AC73589960EB}" type="pres">
      <dgm:prSet presAssocID="{F3EAC812-79FB-4A64-A531-134BB96A42F2}" presName="desTx" presStyleLbl="alignAccFollowNode1" presStyleIdx="0" presStyleCnt="3" custScaleY="98553" custLinFactNeighborX="819" custLinFactNeighborY="123">
        <dgm:presLayoutVars>
          <dgm:bulletEnabled val="1"/>
        </dgm:presLayoutVars>
      </dgm:prSet>
      <dgm:spPr/>
    </dgm:pt>
    <dgm:pt modelId="{68E9B28C-42A5-4A01-AE53-31EFA0723BFA}" type="pres">
      <dgm:prSet presAssocID="{EA47B7B9-A058-4D1E-8C27-D761CF68EE84}" presName="space" presStyleCnt="0"/>
      <dgm:spPr/>
    </dgm:pt>
    <dgm:pt modelId="{8B480B93-BC1C-4AD4-8020-C085ABC3F171}" type="pres">
      <dgm:prSet presAssocID="{C29F7507-1362-4CCC-A19F-B487D64D37CF}" presName="composite" presStyleCnt="0"/>
      <dgm:spPr/>
    </dgm:pt>
    <dgm:pt modelId="{19B9E3C7-E591-4004-AB1C-CEA5D98AD20E}" type="pres">
      <dgm:prSet presAssocID="{C29F7507-1362-4CCC-A19F-B487D64D37CF}" presName="parTx" presStyleLbl="alignNode1" presStyleIdx="1" presStyleCnt="3" custScaleY="86186" custLinFactNeighborY="-7999">
        <dgm:presLayoutVars>
          <dgm:chMax val="0"/>
          <dgm:chPref val="0"/>
          <dgm:bulletEnabled val="1"/>
        </dgm:presLayoutVars>
      </dgm:prSet>
      <dgm:spPr/>
    </dgm:pt>
    <dgm:pt modelId="{A8EC1768-7B3E-433C-8E4D-2354F0DB6BF5}" type="pres">
      <dgm:prSet presAssocID="{C29F7507-1362-4CCC-A19F-B487D64D37CF}" presName="desTx" presStyleLbl="alignAccFollowNode1" presStyleIdx="1" presStyleCnt="3" custScaleY="98942" custLinFactNeighborY="184">
        <dgm:presLayoutVars>
          <dgm:bulletEnabled val="1"/>
        </dgm:presLayoutVars>
      </dgm:prSet>
      <dgm:spPr/>
    </dgm:pt>
    <dgm:pt modelId="{5FAB2071-ED0E-4339-A52C-291A3C8C9C01}" type="pres">
      <dgm:prSet presAssocID="{F7D0B0FE-4A2E-4E89-9440-C0EC19985551}" presName="space" presStyleCnt="0"/>
      <dgm:spPr/>
    </dgm:pt>
    <dgm:pt modelId="{40EAE0C2-1499-46DA-B483-B86809616250}" type="pres">
      <dgm:prSet presAssocID="{C8F3A4D8-81D2-4357-88E3-5516B64C2DC6}" presName="composite" presStyleCnt="0"/>
      <dgm:spPr/>
    </dgm:pt>
    <dgm:pt modelId="{DFA03D8F-4D47-4D18-8E69-EF04E1296459}" type="pres">
      <dgm:prSet presAssocID="{C8F3A4D8-81D2-4357-88E3-5516B64C2DC6}" presName="parTx" presStyleLbl="alignNode1" presStyleIdx="2" presStyleCnt="3" custScaleY="87128" custLinFactNeighborY="-9206">
        <dgm:presLayoutVars>
          <dgm:chMax val="0"/>
          <dgm:chPref val="0"/>
          <dgm:bulletEnabled val="1"/>
        </dgm:presLayoutVars>
      </dgm:prSet>
      <dgm:spPr/>
    </dgm:pt>
    <dgm:pt modelId="{D4889288-3DC2-46E6-B0D0-D38EFE12E460}" type="pres">
      <dgm:prSet presAssocID="{C8F3A4D8-81D2-4357-88E3-5516B64C2DC6}" presName="desTx" presStyleLbl="alignAccFollowNode1" presStyleIdx="2" presStyleCnt="3" custScaleY="98165" custLinFactNeighborY="-486">
        <dgm:presLayoutVars>
          <dgm:bulletEnabled val="1"/>
        </dgm:presLayoutVars>
      </dgm:prSet>
      <dgm:spPr/>
    </dgm:pt>
  </dgm:ptLst>
  <dgm:cxnLst>
    <dgm:cxn modelId="{FA50BC0B-E2A3-4C71-8F71-6DDA9B3DFDAE}" type="presOf" srcId="{C50C4235-5D16-4FE3-A269-45725D49ABB0}" destId="{A8EC1768-7B3E-433C-8E4D-2354F0DB6BF5}" srcOrd="0" destOrd="5" presId="urn:microsoft.com/office/officeart/2005/8/layout/hList1"/>
    <dgm:cxn modelId="{4DE3FF0C-9AEB-4040-8875-2455B41C9324}" srcId="{F3EAC812-79FB-4A64-A531-134BB96A42F2}" destId="{0F7FD673-5BE7-4A72-B88C-C8B0D0E42541}" srcOrd="1" destOrd="0" parTransId="{C7C6D50F-78F6-4F2A-9ED3-BE211A9524CF}" sibTransId="{4C46BA1C-ECE1-4285-BBA8-7F4D912507A2}"/>
    <dgm:cxn modelId="{0094980F-D328-443D-AF15-C277471D9EF3}" type="presOf" srcId="{7485EA83-654A-4B90-8CD9-691CA96C3EA1}" destId="{A8EC1768-7B3E-433C-8E4D-2354F0DB6BF5}" srcOrd="0" destOrd="6" presId="urn:microsoft.com/office/officeart/2005/8/layout/hList1"/>
    <dgm:cxn modelId="{1E2EFC0F-AFED-49A9-881D-B45C434241C9}" type="presOf" srcId="{2E890A41-421F-4FDC-8D07-B755519AF1E7}" destId="{D4889288-3DC2-46E6-B0D0-D38EFE12E460}" srcOrd="0" destOrd="4" presId="urn:microsoft.com/office/officeart/2005/8/layout/hList1"/>
    <dgm:cxn modelId="{43ACF910-9AFC-4FFE-9E73-E274FB93BE47}" type="presOf" srcId="{7C29FF81-405D-4ECD-9ACC-896613C9B25D}" destId="{A8EC1768-7B3E-433C-8E4D-2354F0DB6BF5}" srcOrd="0" destOrd="3" presId="urn:microsoft.com/office/officeart/2005/8/layout/hList1"/>
    <dgm:cxn modelId="{7122B011-3B20-4C0C-9914-86200BD24A8A}" srcId="{F3EAC812-79FB-4A64-A531-134BB96A42F2}" destId="{A19C6D45-645A-494F-A9A3-32A9764E780A}" srcOrd="2" destOrd="0" parTransId="{4F95CD41-058B-4414-8518-0F48CBDB6683}" sibTransId="{89611792-F002-407B-89D4-EBE54034156F}"/>
    <dgm:cxn modelId="{52F0B912-C1F7-4073-98C5-D7CFD61781D2}" srcId="{C8F3A4D8-81D2-4357-88E3-5516B64C2DC6}" destId="{C69B3568-7B8D-4111-9F28-9B0470CBCBFA}" srcOrd="5" destOrd="0" parTransId="{C5B98F89-8E3B-499D-903A-8AB852FA4625}" sibTransId="{3B6F4CBF-41BC-4823-81D3-80C5F5551558}"/>
    <dgm:cxn modelId="{E2943B16-64DA-400B-92C8-69CF8D8B2FF4}" type="presOf" srcId="{C8F3A4D8-81D2-4357-88E3-5516B64C2DC6}" destId="{DFA03D8F-4D47-4D18-8E69-EF04E1296459}" srcOrd="0" destOrd="0" presId="urn:microsoft.com/office/officeart/2005/8/layout/hList1"/>
    <dgm:cxn modelId="{ABBA4718-72BA-4C42-BE1F-430243ECBDFA}" type="presOf" srcId="{45966CE9-CF5B-4715-9DC7-D9B0C64C576A}" destId="{D4889288-3DC2-46E6-B0D0-D38EFE12E460}" srcOrd="0" destOrd="3" presId="urn:microsoft.com/office/officeart/2005/8/layout/hList1"/>
    <dgm:cxn modelId="{6C27CD28-915F-41BC-BAF5-BF2B57839E28}" type="presOf" srcId="{4FF8C964-AC66-4316-9598-9D499BE228F3}" destId="{D4889288-3DC2-46E6-B0D0-D38EFE12E460}" srcOrd="0" destOrd="0" presId="urn:microsoft.com/office/officeart/2005/8/layout/hList1"/>
    <dgm:cxn modelId="{AB7F9329-5E77-454A-88FC-0DB7FB2D4CB7}" srcId="{C8F3A4D8-81D2-4357-88E3-5516B64C2DC6}" destId="{DA66F5AE-2A60-422E-B62C-1CF28E458AE2}" srcOrd="2" destOrd="0" parTransId="{79308515-CF1E-45BF-BC15-7ACD4982FCD8}" sibTransId="{955C42FB-AA9E-452D-991A-9DC92BA812AF}"/>
    <dgm:cxn modelId="{10D3C230-ECBD-4E1D-AA5C-8B80E95B0931}" srcId="{24E267A1-89E9-4DDF-B3C3-09DE24D03FD2}" destId="{C29F7507-1362-4CCC-A19F-B487D64D37CF}" srcOrd="1" destOrd="0" parTransId="{C59AFC72-A92E-42B6-ACCF-9E93F6FCC914}" sibTransId="{F7D0B0FE-4A2E-4E89-9440-C0EC19985551}"/>
    <dgm:cxn modelId="{04C0BF38-5824-417C-92A8-02B2247B37FC}" srcId="{C29F7507-1362-4CCC-A19F-B487D64D37CF}" destId="{EEE88355-1056-497C-9492-A93EF02879D8}" srcOrd="2" destOrd="0" parTransId="{AFBF3D0F-255D-4CA4-98BE-2D84A72FC46B}" sibTransId="{A6DA46DA-FC59-4839-893A-9C653B98DE1B}"/>
    <dgm:cxn modelId="{FFAB0C3E-359E-4886-BBC7-8C8FD113D178}" type="presOf" srcId="{EEE88355-1056-497C-9492-A93EF02879D8}" destId="{A8EC1768-7B3E-433C-8E4D-2354F0DB6BF5}" srcOrd="0" destOrd="2" presId="urn:microsoft.com/office/officeart/2005/8/layout/hList1"/>
    <dgm:cxn modelId="{6CD98B44-AB90-409C-A8B8-C608DEDCF2A4}" srcId="{C29F7507-1362-4CCC-A19F-B487D64D37CF}" destId="{7485EA83-654A-4B90-8CD9-691CA96C3EA1}" srcOrd="6" destOrd="0" parTransId="{BABD03BE-C65F-4364-9E96-4CDE0A233AA0}" sibTransId="{15545698-6BCE-4151-A245-6A6601FD1050}"/>
    <dgm:cxn modelId="{60856E68-2997-4549-9EED-3494186E5F22}" srcId="{C29F7507-1362-4CCC-A19F-B487D64D37CF}" destId="{D88F3DF6-A950-413F-8F90-E7D914727CF1}" srcOrd="7" destOrd="0" parTransId="{231377C2-EC9B-409E-9DFE-1C41FA89F07A}" sibTransId="{1A25207F-8D56-4113-87AC-6F5FE4895F76}"/>
    <dgm:cxn modelId="{46F83969-DF63-4CC2-8F61-3AB9806F86F7}" srcId="{C29F7507-1362-4CCC-A19F-B487D64D37CF}" destId="{C50C4235-5D16-4FE3-A269-45725D49ABB0}" srcOrd="5" destOrd="0" parTransId="{D9208BBF-9E9E-4221-982F-4BC96890FAF1}" sibTransId="{B47DB91C-EED6-4B38-BDDD-644234DF2889}"/>
    <dgm:cxn modelId="{76B4366A-103A-4B4F-93D9-C80326E6D759}" srcId="{C29F7507-1362-4CCC-A19F-B487D64D37CF}" destId="{A51026FB-57A3-4562-B06C-3E78EFF2D8CB}" srcOrd="1" destOrd="0" parTransId="{7D2ABE3F-CF6C-4FAE-ABCA-32B203661D0B}" sibTransId="{835264AD-429A-457C-A172-8422C28BD158}"/>
    <dgm:cxn modelId="{CCA2AF6A-AC29-44B8-9F19-702D7E4036F0}" type="presOf" srcId="{367578EB-5CBD-422A-90A6-CBEFE8C7F6A7}" destId="{14968162-A32B-4A9C-9215-AC73589960EB}" srcOrd="0" destOrd="0" presId="urn:microsoft.com/office/officeart/2005/8/layout/hList1"/>
    <dgm:cxn modelId="{E676934B-37E6-4B86-8219-E6E06BCF9F11}" type="presOf" srcId="{565090D5-1D55-4091-BBDD-3307EEE4C38B}" destId="{14968162-A32B-4A9C-9215-AC73589960EB}" srcOrd="0" destOrd="3" presId="urn:microsoft.com/office/officeart/2005/8/layout/hList1"/>
    <dgm:cxn modelId="{2F503054-1236-405C-BD6A-0ADAA709725A}" srcId="{C29F7507-1362-4CCC-A19F-B487D64D37CF}" destId="{7C29FF81-405D-4ECD-9ACC-896613C9B25D}" srcOrd="3" destOrd="0" parTransId="{918C6FD8-909A-41D3-8031-7DFB9EF10698}" sibTransId="{2FA13BED-28B8-40B1-B77E-C25BC15B3FE8}"/>
    <dgm:cxn modelId="{30DCCA54-89E2-4589-972F-3222AA2CCC14}" srcId="{C8F3A4D8-81D2-4357-88E3-5516B64C2DC6}" destId="{4FF8C964-AC66-4316-9598-9D499BE228F3}" srcOrd="0" destOrd="0" parTransId="{AD0D2BB4-1C13-4E6C-9551-68FC467CD6EB}" sibTransId="{D8F18FEF-870B-45F0-AE89-AB02F2DEF9AA}"/>
    <dgm:cxn modelId="{F376A576-CF6B-4B20-A9A2-C27310BCABC8}" type="presOf" srcId="{F3EAC812-79FB-4A64-A531-134BB96A42F2}" destId="{F05D7269-B9BA-4404-9E25-E1081AABA5AE}" srcOrd="0" destOrd="0" presId="urn:microsoft.com/office/officeart/2005/8/layout/hList1"/>
    <dgm:cxn modelId="{C2C7DD78-CAE0-4279-9275-72980A21E7F3}" type="presOf" srcId="{4D9713D0-C110-4232-871D-44BF2845BF54}" destId="{A8EC1768-7B3E-433C-8E4D-2354F0DB6BF5}" srcOrd="0" destOrd="4" presId="urn:microsoft.com/office/officeart/2005/8/layout/hList1"/>
    <dgm:cxn modelId="{61A27F7D-51AD-4598-9F37-9353ABFCEB5C}" type="presOf" srcId="{0F7FD673-5BE7-4A72-B88C-C8B0D0E42541}" destId="{14968162-A32B-4A9C-9215-AC73589960EB}" srcOrd="0" destOrd="1" presId="urn:microsoft.com/office/officeart/2005/8/layout/hList1"/>
    <dgm:cxn modelId="{CBACEA7E-8B1A-4F6C-9522-86AAC2829CC4}" type="presOf" srcId="{D88F3DF6-A950-413F-8F90-E7D914727CF1}" destId="{A8EC1768-7B3E-433C-8E4D-2354F0DB6BF5}" srcOrd="0" destOrd="7" presId="urn:microsoft.com/office/officeart/2005/8/layout/hList1"/>
    <dgm:cxn modelId="{E6516281-8233-405C-926B-00A51FC88C25}" type="presOf" srcId="{A51026FB-57A3-4562-B06C-3E78EFF2D8CB}" destId="{A8EC1768-7B3E-433C-8E4D-2354F0DB6BF5}" srcOrd="0" destOrd="1" presId="urn:microsoft.com/office/officeart/2005/8/layout/hList1"/>
    <dgm:cxn modelId="{0BE5B882-59D2-45AD-BD5B-C7D50769BD60}" type="presOf" srcId="{ABAEEE32-A992-46BB-939C-901C82E1E3BA}" destId="{A8EC1768-7B3E-433C-8E4D-2354F0DB6BF5}" srcOrd="0" destOrd="0" presId="urn:microsoft.com/office/officeart/2005/8/layout/hList1"/>
    <dgm:cxn modelId="{0532A98C-16FC-42AB-834B-16EB4D438237}" type="presOf" srcId="{DA66F5AE-2A60-422E-B62C-1CF28E458AE2}" destId="{D4889288-3DC2-46E6-B0D0-D38EFE12E460}" srcOrd="0" destOrd="2" presId="urn:microsoft.com/office/officeart/2005/8/layout/hList1"/>
    <dgm:cxn modelId="{D72EF68F-95A2-4E47-A3CB-06069A3273F3}" srcId="{C8F3A4D8-81D2-4357-88E3-5516B64C2DC6}" destId="{45966CE9-CF5B-4715-9DC7-D9B0C64C576A}" srcOrd="3" destOrd="0" parTransId="{BD59E9AB-C46A-44F9-803C-D81F3071ED65}" sibTransId="{7135CCA5-B0BE-4B39-A095-4E5815E4A800}"/>
    <dgm:cxn modelId="{D7F23F91-3C8A-4B23-93E0-9F3DC922483F}" srcId="{C29F7507-1362-4CCC-A19F-B487D64D37CF}" destId="{ABAEEE32-A992-46BB-939C-901C82E1E3BA}" srcOrd="0" destOrd="0" parTransId="{AEC98CC0-D6B5-498F-BDB3-53D726D56618}" sibTransId="{5CA62DFC-8122-450E-B26B-47F98510FCD7}"/>
    <dgm:cxn modelId="{727A8B93-3C05-49C0-B1A3-0D4833DFE9D6}" srcId="{24E267A1-89E9-4DDF-B3C3-09DE24D03FD2}" destId="{F3EAC812-79FB-4A64-A531-134BB96A42F2}" srcOrd="0" destOrd="0" parTransId="{D0C01677-A5F1-4706-9E87-04B9C9551EFF}" sibTransId="{EA47B7B9-A058-4D1E-8C27-D761CF68EE84}"/>
    <dgm:cxn modelId="{026A9594-FD55-4F27-AEB1-41BFEBED7CB6}" type="presOf" srcId="{24E267A1-89E9-4DDF-B3C3-09DE24D03FD2}" destId="{18E70CFD-B188-4979-88D4-5248F638F6D2}" srcOrd="0" destOrd="0" presId="urn:microsoft.com/office/officeart/2005/8/layout/hList1"/>
    <dgm:cxn modelId="{33C1DB99-33FE-47DD-8D3E-F4D6720BEA84}" srcId="{C8F3A4D8-81D2-4357-88E3-5516B64C2DC6}" destId="{2E890A41-421F-4FDC-8D07-B755519AF1E7}" srcOrd="4" destOrd="0" parTransId="{75F13604-6EE6-4215-926E-35DB7C33F6D4}" sibTransId="{E3CD3E5A-32C0-46C3-8FAD-317410017857}"/>
    <dgm:cxn modelId="{CE4D779F-BAC2-486A-906F-43DA9A44BB58}" type="presOf" srcId="{C29F7507-1362-4CCC-A19F-B487D64D37CF}" destId="{19B9E3C7-E591-4004-AB1C-CEA5D98AD20E}" srcOrd="0" destOrd="0" presId="urn:microsoft.com/office/officeart/2005/8/layout/hList1"/>
    <dgm:cxn modelId="{84F07EBB-D2FF-4B80-BCEE-D15142D39F2E}" type="presOf" srcId="{A19C6D45-645A-494F-A9A3-32A9764E780A}" destId="{14968162-A32B-4A9C-9215-AC73589960EB}" srcOrd="0" destOrd="2" presId="urn:microsoft.com/office/officeart/2005/8/layout/hList1"/>
    <dgm:cxn modelId="{94AB18C1-FEC3-42F9-B45A-98593FDBB1FC}" type="presOf" srcId="{26BB90A5-6C64-4A03-B779-30EE99AF3AA1}" destId="{D4889288-3DC2-46E6-B0D0-D38EFE12E460}" srcOrd="0" destOrd="1" presId="urn:microsoft.com/office/officeart/2005/8/layout/hList1"/>
    <dgm:cxn modelId="{87BA57C2-2F61-4D15-8B4E-7028EB984677}" srcId="{C29F7507-1362-4CCC-A19F-B487D64D37CF}" destId="{4D9713D0-C110-4232-871D-44BF2845BF54}" srcOrd="4" destOrd="0" parTransId="{58FCD709-A2C8-4477-9CBE-62F06140EB40}" sibTransId="{D998A13C-45B1-4254-9FF5-EC028DBF7D20}"/>
    <dgm:cxn modelId="{50BFEAD1-0BD3-44B9-995D-CD50B0E37A63}" srcId="{F3EAC812-79FB-4A64-A531-134BB96A42F2}" destId="{367578EB-5CBD-422A-90A6-CBEFE8C7F6A7}" srcOrd="0" destOrd="0" parTransId="{4D6A4D90-34C8-4CDD-8FB0-DDBD07144E8A}" sibTransId="{671ECD1A-D0CD-4896-A8BE-A626DB6085B6}"/>
    <dgm:cxn modelId="{F88CD3D5-93E3-400D-8E7E-DBBC63F7FF5B}" type="presOf" srcId="{C69B3568-7B8D-4111-9F28-9B0470CBCBFA}" destId="{D4889288-3DC2-46E6-B0D0-D38EFE12E460}" srcOrd="0" destOrd="5" presId="urn:microsoft.com/office/officeart/2005/8/layout/hList1"/>
    <dgm:cxn modelId="{5A211CE6-8FB9-477B-9D90-808EDF422D19}" srcId="{24E267A1-89E9-4DDF-B3C3-09DE24D03FD2}" destId="{C8F3A4D8-81D2-4357-88E3-5516B64C2DC6}" srcOrd="2" destOrd="0" parTransId="{6C56A819-4D16-43CD-9467-DFDEE09746A3}" sibTransId="{152CD63D-F8BE-426F-ACF8-A26E85B6899E}"/>
    <dgm:cxn modelId="{110383E8-CA4B-4946-A0D4-CCADB64C1A54}" srcId="{F3EAC812-79FB-4A64-A531-134BB96A42F2}" destId="{565090D5-1D55-4091-BBDD-3307EEE4C38B}" srcOrd="3" destOrd="0" parTransId="{202D578D-20D0-4240-BBE3-64716B61A948}" sibTransId="{8EC17EF4-6A09-4DB4-86BA-E219871D06D6}"/>
    <dgm:cxn modelId="{EBD4C9FE-1717-4EA6-B607-FE7D95E6639E}" srcId="{C8F3A4D8-81D2-4357-88E3-5516B64C2DC6}" destId="{26BB90A5-6C64-4A03-B779-30EE99AF3AA1}" srcOrd="1" destOrd="0" parTransId="{C015C177-F16B-419D-B49C-E0C27ABF6D88}" sibTransId="{4F90C20C-5605-40BB-BD7B-5C9D157C0A08}"/>
    <dgm:cxn modelId="{6C565E5C-32B1-4E47-9A8B-0ECFBFEC40A3}" type="presParOf" srcId="{18E70CFD-B188-4979-88D4-5248F638F6D2}" destId="{4B1865D0-316A-4D8A-BE0D-1E6ACCDB546A}" srcOrd="0" destOrd="0" presId="urn:microsoft.com/office/officeart/2005/8/layout/hList1"/>
    <dgm:cxn modelId="{6D7A49CB-3641-43D0-B43C-743B6363CD61}" type="presParOf" srcId="{4B1865D0-316A-4D8A-BE0D-1E6ACCDB546A}" destId="{F05D7269-B9BA-4404-9E25-E1081AABA5AE}" srcOrd="0" destOrd="0" presId="urn:microsoft.com/office/officeart/2005/8/layout/hList1"/>
    <dgm:cxn modelId="{8429CA35-84CA-4D71-A1E1-930B6A779414}" type="presParOf" srcId="{4B1865D0-316A-4D8A-BE0D-1E6ACCDB546A}" destId="{14968162-A32B-4A9C-9215-AC73589960EB}" srcOrd="1" destOrd="0" presId="urn:microsoft.com/office/officeart/2005/8/layout/hList1"/>
    <dgm:cxn modelId="{D69A4834-64E1-4B4E-82FB-89E7573FC042}" type="presParOf" srcId="{18E70CFD-B188-4979-88D4-5248F638F6D2}" destId="{68E9B28C-42A5-4A01-AE53-31EFA0723BFA}" srcOrd="1" destOrd="0" presId="urn:microsoft.com/office/officeart/2005/8/layout/hList1"/>
    <dgm:cxn modelId="{DBA46301-AF8F-4797-BF64-56D0DFF3236A}" type="presParOf" srcId="{18E70CFD-B188-4979-88D4-5248F638F6D2}" destId="{8B480B93-BC1C-4AD4-8020-C085ABC3F171}" srcOrd="2" destOrd="0" presId="urn:microsoft.com/office/officeart/2005/8/layout/hList1"/>
    <dgm:cxn modelId="{25D30051-83A7-4195-8205-980A7B88013B}" type="presParOf" srcId="{8B480B93-BC1C-4AD4-8020-C085ABC3F171}" destId="{19B9E3C7-E591-4004-AB1C-CEA5D98AD20E}" srcOrd="0" destOrd="0" presId="urn:microsoft.com/office/officeart/2005/8/layout/hList1"/>
    <dgm:cxn modelId="{F4970768-0977-4606-B395-4CEDCE7D4D37}" type="presParOf" srcId="{8B480B93-BC1C-4AD4-8020-C085ABC3F171}" destId="{A8EC1768-7B3E-433C-8E4D-2354F0DB6BF5}" srcOrd="1" destOrd="0" presId="urn:microsoft.com/office/officeart/2005/8/layout/hList1"/>
    <dgm:cxn modelId="{3C954937-9C69-46BD-9853-49EBF8C4BBD5}" type="presParOf" srcId="{18E70CFD-B188-4979-88D4-5248F638F6D2}" destId="{5FAB2071-ED0E-4339-A52C-291A3C8C9C01}" srcOrd="3" destOrd="0" presId="urn:microsoft.com/office/officeart/2005/8/layout/hList1"/>
    <dgm:cxn modelId="{C2CB74F5-DD88-4CB6-B378-24BBFCD70046}" type="presParOf" srcId="{18E70CFD-B188-4979-88D4-5248F638F6D2}" destId="{40EAE0C2-1499-46DA-B483-B86809616250}" srcOrd="4" destOrd="0" presId="urn:microsoft.com/office/officeart/2005/8/layout/hList1"/>
    <dgm:cxn modelId="{7AB85AB2-90ED-436A-A051-094576E6EDA6}" type="presParOf" srcId="{40EAE0C2-1499-46DA-B483-B86809616250}" destId="{DFA03D8F-4D47-4D18-8E69-EF04E1296459}" srcOrd="0" destOrd="0" presId="urn:microsoft.com/office/officeart/2005/8/layout/hList1"/>
    <dgm:cxn modelId="{27954D40-D3FF-4601-A672-3F43D8E56869}" type="presParOf" srcId="{40EAE0C2-1499-46DA-B483-B86809616250}" destId="{D4889288-3DC2-46E6-B0D0-D38EFE12E460}"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EAEEBA9-C0BE-48FE-BB0F-875EF7F95D02}"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8784E621-9107-4D3B-BFDF-3F1EB8F0F2EE}">
      <dgm:prSet phldrT="[Text]"/>
      <dgm:spPr/>
      <dgm:t>
        <a:bodyPr/>
        <a:lstStyle/>
        <a:p>
          <a:r>
            <a:rPr lang="en-US"/>
            <a:t>Stakeholder engagement</a:t>
          </a:r>
        </a:p>
        <a:p>
          <a:r>
            <a:rPr lang="en-US"/>
            <a:t>(scoping visit)</a:t>
          </a:r>
        </a:p>
      </dgm:t>
    </dgm:pt>
    <dgm:pt modelId="{2FDBE18C-5293-4009-9D17-33EC17269FDB}" type="parTrans" cxnId="{490FC60E-013B-4FE6-A804-885644009BF4}">
      <dgm:prSet/>
      <dgm:spPr/>
      <dgm:t>
        <a:bodyPr/>
        <a:lstStyle/>
        <a:p>
          <a:endParaRPr lang="en-US"/>
        </a:p>
      </dgm:t>
    </dgm:pt>
    <dgm:pt modelId="{9F3F928B-2973-4563-A70C-795B88FA0829}" type="sibTrans" cxnId="{490FC60E-013B-4FE6-A804-885644009BF4}">
      <dgm:prSet/>
      <dgm:spPr/>
      <dgm:t>
        <a:bodyPr/>
        <a:lstStyle/>
        <a:p>
          <a:endParaRPr lang="en-US"/>
        </a:p>
      </dgm:t>
    </dgm:pt>
    <dgm:pt modelId="{58E35FAC-584A-4155-A502-B9055D7FDBB8}">
      <dgm:prSet phldrT="[Text]"/>
      <dgm:spPr/>
      <dgm:t>
        <a:bodyPr/>
        <a:lstStyle/>
        <a:p>
          <a:endParaRPr lang="en-US"/>
        </a:p>
      </dgm:t>
    </dgm:pt>
    <dgm:pt modelId="{25322C0C-39DA-46E9-B9DB-996FA5F5AEB6}" type="parTrans" cxnId="{E7C051AC-CE98-4D57-8339-CC03989DE2D8}">
      <dgm:prSet/>
      <dgm:spPr/>
      <dgm:t>
        <a:bodyPr/>
        <a:lstStyle/>
        <a:p>
          <a:endParaRPr lang="en-US"/>
        </a:p>
      </dgm:t>
    </dgm:pt>
    <dgm:pt modelId="{129D32CF-5806-4244-BB01-3AF7DAE775E3}" type="sibTrans" cxnId="{E7C051AC-CE98-4D57-8339-CC03989DE2D8}">
      <dgm:prSet/>
      <dgm:spPr/>
      <dgm:t>
        <a:bodyPr/>
        <a:lstStyle/>
        <a:p>
          <a:endParaRPr lang="en-US"/>
        </a:p>
      </dgm:t>
    </dgm:pt>
    <dgm:pt modelId="{545653D7-B6DA-44F6-B5BB-54BDDE321B08}">
      <dgm:prSet phldrT="[Text]"/>
      <dgm:spPr/>
      <dgm:t>
        <a:bodyPr/>
        <a:lstStyle/>
        <a:p>
          <a:endParaRPr lang="en-US"/>
        </a:p>
      </dgm:t>
    </dgm:pt>
    <dgm:pt modelId="{B22A333B-036D-49A1-B350-EF6EAEC2E6A4}" type="parTrans" cxnId="{106A616D-671A-4C3F-9EA6-14FCE8A947F7}">
      <dgm:prSet/>
      <dgm:spPr/>
      <dgm:t>
        <a:bodyPr/>
        <a:lstStyle/>
        <a:p>
          <a:endParaRPr lang="en-US"/>
        </a:p>
      </dgm:t>
    </dgm:pt>
    <dgm:pt modelId="{90528910-0C40-41FB-B8AB-A63D2F515211}" type="sibTrans" cxnId="{106A616D-671A-4C3F-9EA6-14FCE8A947F7}">
      <dgm:prSet/>
      <dgm:spPr/>
      <dgm:t>
        <a:bodyPr/>
        <a:lstStyle/>
        <a:p>
          <a:endParaRPr lang="en-US"/>
        </a:p>
      </dgm:t>
    </dgm:pt>
    <dgm:pt modelId="{D22A0545-E6EB-43E3-9B1B-AB2EAA1229A1}">
      <dgm:prSet phldrT="[Text]">
        <dgm:style>
          <a:lnRef idx="2">
            <a:schemeClr val="accent2">
              <a:shade val="50000"/>
            </a:schemeClr>
          </a:lnRef>
          <a:fillRef idx="1">
            <a:schemeClr val="accent2"/>
          </a:fillRef>
          <a:effectRef idx="0">
            <a:schemeClr val="accent2"/>
          </a:effectRef>
          <a:fontRef idx="minor">
            <a:schemeClr val="lt1"/>
          </a:fontRef>
        </dgm:style>
      </dgm:prSet>
      <dgm:spPr>
        <a:solidFill>
          <a:schemeClr val="accent2">
            <a:lumMod val="75000"/>
          </a:schemeClr>
        </a:solidFill>
        <a:ln>
          <a:solidFill>
            <a:schemeClr val="bg1"/>
          </a:solidFill>
        </a:ln>
      </dgm:spPr>
      <dgm:t>
        <a:bodyPr/>
        <a:lstStyle/>
        <a:p>
          <a:r>
            <a:rPr lang="en-US"/>
            <a:t>Baseline assessment of facilities and mapping</a:t>
          </a:r>
        </a:p>
      </dgm:t>
    </dgm:pt>
    <dgm:pt modelId="{9245CC51-F135-44DA-9230-588656430D7B}" type="parTrans" cxnId="{3C8C481D-B6D7-4651-8CA7-9EB18A4AC2A8}">
      <dgm:prSet/>
      <dgm:spPr/>
      <dgm:t>
        <a:bodyPr/>
        <a:lstStyle/>
        <a:p>
          <a:endParaRPr lang="en-US"/>
        </a:p>
      </dgm:t>
    </dgm:pt>
    <dgm:pt modelId="{16E0881A-FBCF-4F68-8D75-3F50A41B5B90}" type="sibTrans" cxnId="{3C8C481D-B6D7-4651-8CA7-9EB18A4AC2A8}">
      <dgm:prSet/>
      <dgm:spPr/>
      <dgm:t>
        <a:bodyPr/>
        <a:lstStyle/>
        <a:p>
          <a:endParaRPr lang="en-US"/>
        </a:p>
      </dgm:t>
    </dgm:pt>
    <dgm:pt modelId="{75136951-1803-4E37-B70C-ECE4941D2E88}">
      <dgm:prSet phldrT="[Text]"/>
      <dgm:spPr/>
      <dgm:t>
        <a:bodyPr/>
        <a:lstStyle/>
        <a:p>
          <a:endParaRPr lang="en-US"/>
        </a:p>
      </dgm:t>
    </dgm:pt>
    <dgm:pt modelId="{61C25E18-A348-4ED9-9B37-73EBF0AC10DA}" type="parTrans" cxnId="{DDE601BE-D8E7-456D-A7B9-58B7C60FF713}">
      <dgm:prSet/>
      <dgm:spPr/>
      <dgm:t>
        <a:bodyPr/>
        <a:lstStyle/>
        <a:p>
          <a:endParaRPr lang="en-US"/>
        </a:p>
      </dgm:t>
    </dgm:pt>
    <dgm:pt modelId="{61E3C898-B80A-4EE9-8EF8-DA4EE474A188}" type="sibTrans" cxnId="{DDE601BE-D8E7-456D-A7B9-58B7C60FF713}">
      <dgm:prSet/>
      <dgm:spPr/>
      <dgm:t>
        <a:bodyPr/>
        <a:lstStyle/>
        <a:p>
          <a:endParaRPr lang="en-US"/>
        </a:p>
      </dgm:t>
    </dgm:pt>
    <dgm:pt modelId="{0C9D073F-16B1-4310-862B-F5B3A2224DD8}">
      <dgm:prSet phldrT="[Text]"/>
      <dgm:spPr/>
      <dgm:t>
        <a:bodyPr/>
        <a:lstStyle/>
        <a:p>
          <a:endParaRPr lang="en-US"/>
        </a:p>
      </dgm:t>
    </dgm:pt>
    <dgm:pt modelId="{89FCA93A-9CCF-44C3-A293-A18F3228AC9D}" type="parTrans" cxnId="{BB17AF65-B205-4C80-84F3-A796162C005B}">
      <dgm:prSet/>
      <dgm:spPr/>
      <dgm:t>
        <a:bodyPr/>
        <a:lstStyle/>
        <a:p>
          <a:endParaRPr lang="en-US"/>
        </a:p>
      </dgm:t>
    </dgm:pt>
    <dgm:pt modelId="{B96F1B1F-BE87-4865-8106-FF43D0ADE913}" type="sibTrans" cxnId="{BB17AF65-B205-4C80-84F3-A796162C005B}">
      <dgm:prSet/>
      <dgm:spPr/>
      <dgm:t>
        <a:bodyPr/>
        <a:lstStyle/>
        <a:p>
          <a:endParaRPr lang="en-US"/>
        </a:p>
      </dgm:t>
    </dgm:pt>
    <dgm:pt modelId="{B856F0D3-617D-44F3-A417-A1995F477C4D}">
      <dgm:prSet phldrT="[Text]">
        <dgm:style>
          <a:lnRef idx="2">
            <a:schemeClr val="accent4">
              <a:shade val="50000"/>
            </a:schemeClr>
          </a:lnRef>
          <a:fillRef idx="1">
            <a:schemeClr val="accent4"/>
          </a:fillRef>
          <a:effectRef idx="0">
            <a:schemeClr val="accent4"/>
          </a:effectRef>
          <a:fontRef idx="minor">
            <a:schemeClr val="lt1"/>
          </a:fontRef>
        </dgm:style>
      </dgm:prSet>
      <dgm:spPr>
        <a:solidFill>
          <a:schemeClr val="tx2"/>
        </a:solidFill>
        <a:ln>
          <a:solidFill>
            <a:schemeClr val="bg1"/>
          </a:solidFill>
        </a:ln>
      </dgm:spPr>
      <dgm:t>
        <a:bodyPr/>
        <a:lstStyle/>
        <a:p>
          <a:r>
            <a:rPr lang="en-US"/>
            <a:t>Engagement of private pharmacies and linkage to facilities</a:t>
          </a:r>
        </a:p>
      </dgm:t>
    </dgm:pt>
    <dgm:pt modelId="{9D411248-4188-4978-8056-171EBF87412D}" type="parTrans" cxnId="{C0068C0E-E47B-49F5-A38A-2D89EAC3C1AF}">
      <dgm:prSet/>
      <dgm:spPr/>
      <dgm:t>
        <a:bodyPr/>
        <a:lstStyle/>
        <a:p>
          <a:endParaRPr lang="en-US"/>
        </a:p>
      </dgm:t>
    </dgm:pt>
    <dgm:pt modelId="{A598D635-BCDD-4CC3-A96D-BCA125235D1E}" type="sibTrans" cxnId="{C0068C0E-E47B-49F5-A38A-2D89EAC3C1AF}">
      <dgm:prSet/>
      <dgm:spPr/>
      <dgm:t>
        <a:bodyPr/>
        <a:lstStyle/>
        <a:p>
          <a:endParaRPr lang="en-US"/>
        </a:p>
      </dgm:t>
    </dgm:pt>
    <dgm:pt modelId="{377DC9BC-5BF0-4562-9DE0-0E325EC9879D}">
      <dgm:prSet phldrT="[Text]"/>
      <dgm:spPr>
        <a:solidFill>
          <a:schemeClr val="accent3">
            <a:lumMod val="75000"/>
          </a:schemeClr>
        </a:solidFill>
      </dgm:spPr>
      <dgm:t>
        <a:bodyPr/>
        <a:lstStyle/>
        <a:p>
          <a:pPr>
            <a:buFont typeface="Arial" panose="020B0604020202020204" pitchFamily="34" charset="0"/>
            <a:buChar char="●"/>
          </a:pPr>
          <a:r>
            <a:rPr lang="en-US"/>
            <a:t>Capacity building of private and public sector partners/M&amp;E</a:t>
          </a:r>
        </a:p>
      </dgm:t>
    </dgm:pt>
    <dgm:pt modelId="{DE5068AE-5943-4187-8F55-0F487A9B7406}" type="parTrans" cxnId="{50C5F051-03C8-4E5F-9E32-F8BB63FD121C}">
      <dgm:prSet/>
      <dgm:spPr/>
      <dgm:t>
        <a:bodyPr/>
        <a:lstStyle/>
        <a:p>
          <a:endParaRPr lang="en-US"/>
        </a:p>
      </dgm:t>
    </dgm:pt>
    <dgm:pt modelId="{A224AAE3-9BA9-4A00-9660-FAAEF0DB7B27}" type="sibTrans" cxnId="{50C5F051-03C8-4E5F-9E32-F8BB63FD121C}">
      <dgm:prSet/>
      <dgm:spPr/>
      <dgm:t>
        <a:bodyPr/>
        <a:lstStyle/>
        <a:p>
          <a:endParaRPr lang="en-US"/>
        </a:p>
      </dgm:t>
    </dgm:pt>
    <dgm:pt modelId="{89F9C1FB-93B9-4B57-A7A0-EF0FCF051A58}">
      <dgm:prSet/>
      <dgm:spPr/>
      <dgm:t>
        <a:bodyPr/>
        <a:lstStyle/>
        <a:p>
          <a:endParaRPr lang="en-US"/>
        </a:p>
      </dgm:t>
    </dgm:pt>
    <dgm:pt modelId="{C578FA41-7317-411E-B81F-C81EB079DB66}" type="parTrans" cxnId="{281F4932-4980-40A3-97F2-1EFE4C6FAF44}">
      <dgm:prSet/>
      <dgm:spPr/>
      <dgm:t>
        <a:bodyPr/>
        <a:lstStyle/>
        <a:p>
          <a:endParaRPr lang="en-US"/>
        </a:p>
      </dgm:t>
    </dgm:pt>
    <dgm:pt modelId="{0B134F87-851F-47D9-9E56-EC895CBACF12}" type="sibTrans" cxnId="{281F4932-4980-40A3-97F2-1EFE4C6FAF44}">
      <dgm:prSet/>
      <dgm:spPr/>
      <dgm:t>
        <a:bodyPr/>
        <a:lstStyle/>
        <a:p>
          <a:endParaRPr lang="en-US"/>
        </a:p>
      </dgm:t>
    </dgm:pt>
    <dgm:pt modelId="{3D5FE997-8296-457E-8923-210565C825AC}">
      <dgm:prSet phldrT="[Text]"/>
      <dgm:spPr/>
      <dgm:t>
        <a:bodyPr/>
        <a:lstStyle/>
        <a:p>
          <a:endParaRPr lang="en-US"/>
        </a:p>
      </dgm:t>
    </dgm:pt>
    <dgm:pt modelId="{41714C8E-7187-4520-B76F-D85D9F03776C}" type="parTrans" cxnId="{497B4751-DA42-4091-ADB5-B11F439D56DC}">
      <dgm:prSet/>
      <dgm:spPr/>
      <dgm:t>
        <a:bodyPr/>
        <a:lstStyle/>
        <a:p>
          <a:endParaRPr lang="en-US"/>
        </a:p>
      </dgm:t>
    </dgm:pt>
    <dgm:pt modelId="{6FD23D09-2188-4672-9696-4953EC1A7E64}" type="sibTrans" cxnId="{497B4751-DA42-4091-ADB5-B11F439D56DC}">
      <dgm:prSet/>
      <dgm:spPr/>
      <dgm:t>
        <a:bodyPr/>
        <a:lstStyle/>
        <a:p>
          <a:endParaRPr lang="en-US"/>
        </a:p>
      </dgm:t>
    </dgm:pt>
    <dgm:pt modelId="{D8A657D2-7309-4655-88FF-5CA7385EBB5A}">
      <dgm:prSet phldrT="[Text]"/>
      <dgm:spPr/>
      <dgm:t>
        <a:bodyPr/>
        <a:lstStyle/>
        <a:p>
          <a:endParaRPr lang="en-US"/>
        </a:p>
      </dgm:t>
    </dgm:pt>
    <dgm:pt modelId="{389344CE-FC4D-4C78-89BB-E77B03C34BC8}" type="parTrans" cxnId="{7F0A065B-C7BA-4E80-A86D-1512CC04C28D}">
      <dgm:prSet/>
      <dgm:spPr/>
      <dgm:t>
        <a:bodyPr/>
        <a:lstStyle/>
        <a:p>
          <a:endParaRPr lang="en-US"/>
        </a:p>
      </dgm:t>
    </dgm:pt>
    <dgm:pt modelId="{AD865DC7-0BAF-4157-9313-2144375A154B}" type="sibTrans" cxnId="{7F0A065B-C7BA-4E80-A86D-1512CC04C28D}">
      <dgm:prSet/>
      <dgm:spPr/>
      <dgm:t>
        <a:bodyPr/>
        <a:lstStyle/>
        <a:p>
          <a:endParaRPr lang="en-US"/>
        </a:p>
      </dgm:t>
    </dgm:pt>
    <dgm:pt modelId="{91A3AE8D-DAE3-4488-BC31-4AD05FE7DFFF}">
      <dgm:prSet phldrT="[Text]"/>
      <dgm:spPr/>
      <dgm:t>
        <a:bodyPr/>
        <a:lstStyle/>
        <a:p>
          <a:endParaRPr lang="en-US"/>
        </a:p>
      </dgm:t>
    </dgm:pt>
    <dgm:pt modelId="{4F457B7A-31B5-4DEE-A625-5CA6243FD908}" type="parTrans" cxnId="{3F52435D-6E4E-42FF-B913-8C1C48F7D3EE}">
      <dgm:prSet/>
      <dgm:spPr/>
      <dgm:t>
        <a:bodyPr/>
        <a:lstStyle/>
        <a:p>
          <a:endParaRPr lang="en-US"/>
        </a:p>
      </dgm:t>
    </dgm:pt>
    <dgm:pt modelId="{710C3C5E-45C8-430F-B060-CF4ECAF3D4B5}" type="sibTrans" cxnId="{3F52435D-6E4E-42FF-B913-8C1C48F7D3EE}">
      <dgm:prSet/>
      <dgm:spPr/>
      <dgm:t>
        <a:bodyPr/>
        <a:lstStyle/>
        <a:p>
          <a:endParaRPr lang="en-US"/>
        </a:p>
      </dgm:t>
    </dgm:pt>
    <dgm:pt modelId="{B5F293B5-E73A-4231-8119-8016E03DFC40}">
      <dgm:prSet phldrT="[Text]"/>
      <dgm:spPr>
        <a:solidFill>
          <a:schemeClr val="accent6">
            <a:lumMod val="75000"/>
          </a:schemeClr>
        </a:solidFill>
      </dgm:spPr>
      <dgm:t>
        <a:bodyPr/>
        <a:lstStyle/>
        <a:p>
          <a:pPr>
            <a:buFont typeface="Arial" panose="020B0604020202020204" pitchFamily="34" charset="0"/>
            <a:buChar char="●"/>
          </a:pPr>
          <a:r>
            <a:rPr lang="en-US"/>
            <a:t>Technical assistance and demand creation </a:t>
          </a:r>
        </a:p>
      </dgm:t>
    </dgm:pt>
    <dgm:pt modelId="{895A7A42-F6A2-4668-91E4-2BC6A2A1F7A4}" type="parTrans" cxnId="{06BEDE1D-95F2-4458-91F2-98622E50D9A8}">
      <dgm:prSet/>
      <dgm:spPr/>
      <dgm:t>
        <a:bodyPr/>
        <a:lstStyle/>
        <a:p>
          <a:endParaRPr lang="en-US"/>
        </a:p>
      </dgm:t>
    </dgm:pt>
    <dgm:pt modelId="{F9BF52F2-0F7B-44F3-B48A-DC704116652A}" type="sibTrans" cxnId="{06BEDE1D-95F2-4458-91F2-98622E50D9A8}">
      <dgm:prSet/>
      <dgm:spPr/>
      <dgm:t>
        <a:bodyPr/>
        <a:lstStyle/>
        <a:p>
          <a:endParaRPr lang="en-US"/>
        </a:p>
      </dgm:t>
    </dgm:pt>
    <dgm:pt modelId="{4725849C-5DE4-45D9-8F5C-2DB15C5167CB}">
      <dgm:prSet/>
      <dgm:spPr/>
      <dgm:t>
        <a:bodyPr/>
        <a:lstStyle/>
        <a:p>
          <a:endParaRPr lang="en-US"/>
        </a:p>
      </dgm:t>
    </dgm:pt>
    <dgm:pt modelId="{9970BFCB-4B58-461C-B791-80BB6580718C}" type="parTrans" cxnId="{88EA4BEC-2701-4571-9592-4BAE93248300}">
      <dgm:prSet/>
      <dgm:spPr/>
      <dgm:t>
        <a:bodyPr/>
        <a:lstStyle/>
        <a:p>
          <a:endParaRPr lang="en-US"/>
        </a:p>
      </dgm:t>
    </dgm:pt>
    <dgm:pt modelId="{C1EF1BE1-8309-42DC-A5ED-FA68972B345F}" type="sibTrans" cxnId="{88EA4BEC-2701-4571-9592-4BAE93248300}">
      <dgm:prSet/>
      <dgm:spPr/>
      <dgm:t>
        <a:bodyPr/>
        <a:lstStyle/>
        <a:p>
          <a:endParaRPr lang="en-US"/>
        </a:p>
      </dgm:t>
    </dgm:pt>
    <dgm:pt modelId="{FA22EEF3-000A-42E9-8511-C2108609B918}">
      <dgm:prSet phldrT="[Text]"/>
      <dgm:spPr/>
      <dgm:t>
        <a:bodyPr/>
        <a:lstStyle/>
        <a:p>
          <a:endParaRPr lang="en-US"/>
        </a:p>
      </dgm:t>
    </dgm:pt>
    <dgm:pt modelId="{BC6B34E3-4E18-4191-B35D-04EAD286D64A}" type="parTrans" cxnId="{73A308E9-FF43-483B-93BD-15EDE7D15598}">
      <dgm:prSet/>
      <dgm:spPr/>
      <dgm:t>
        <a:bodyPr/>
        <a:lstStyle/>
        <a:p>
          <a:endParaRPr lang="en-US"/>
        </a:p>
      </dgm:t>
    </dgm:pt>
    <dgm:pt modelId="{B02B7E09-FDB2-474A-BC50-CFAACC106F24}" type="sibTrans" cxnId="{73A308E9-FF43-483B-93BD-15EDE7D15598}">
      <dgm:prSet/>
      <dgm:spPr/>
      <dgm:t>
        <a:bodyPr/>
        <a:lstStyle/>
        <a:p>
          <a:endParaRPr lang="en-US"/>
        </a:p>
      </dgm:t>
    </dgm:pt>
    <dgm:pt modelId="{1E74764E-966E-4AC6-91FA-3A75D5848087}">
      <dgm:prSet phldrT="[Text]"/>
      <dgm:spPr/>
      <dgm:t>
        <a:bodyPr/>
        <a:lstStyle/>
        <a:p>
          <a:endParaRPr lang="en-US"/>
        </a:p>
      </dgm:t>
    </dgm:pt>
    <dgm:pt modelId="{F43E2C94-B8B9-4408-BB66-115586162EEC}" type="parTrans" cxnId="{E3F932BA-16DB-4225-8787-9FF4990FA01D}">
      <dgm:prSet/>
      <dgm:spPr/>
      <dgm:t>
        <a:bodyPr/>
        <a:lstStyle/>
        <a:p>
          <a:endParaRPr lang="en-US"/>
        </a:p>
      </dgm:t>
    </dgm:pt>
    <dgm:pt modelId="{7A608023-A55A-4DAA-9233-1CF709C5DD07}" type="sibTrans" cxnId="{E3F932BA-16DB-4225-8787-9FF4990FA01D}">
      <dgm:prSet/>
      <dgm:spPr/>
      <dgm:t>
        <a:bodyPr/>
        <a:lstStyle/>
        <a:p>
          <a:endParaRPr lang="en-US"/>
        </a:p>
      </dgm:t>
    </dgm:pt>
    <dgm:pt modelId="{C52627E6-70FD-4F2E-83A6-157ADE77F9B9}">
      <dgm:prSet phldrT="[Text]"/>
      <dgm:spPr/>
      <dgm:t>
        <a:bodyPr/>
        <a:lstStyle/>
        <a:p>
          <a:endParaRPr lang="en-US"/>
        </a:p>
      </dgm:t>
    </dgm:pt>
    <dgm:pt modelId="{BEFABEA1-7EDE-43EE-ADEB-091EB0FD0E08}" type="parTrans" cxnId="{F7B63373-A89E-408A-BD6A-8264CCE49365}">
      <dgm:prSet/>
      <dgm:spPr/>
      <dgm:t>
        <a:bodyPr/>
        <a:lstStyle/>
        <a:p>
          <a:endParaRPr lang="en-US"/>
        </a:p>
      </dgm:t>
    </dgm:pt>
    <dgm:pt modelId="{5717ED54-C810-4E03-A69B-8F9822D276B4}" type="sibTrans" cxnId="{F7B63373-A89E-408A-BD6A-8264CCE49365}">
      <dgm:prSet/>
      <dgm:spPr/>
      <dgm:t>
        <a:bodyPr/>
        <a:lstStyle/>
        <a:p>
          <a:endParaRPr lang="en-US"/>
        </a:p>
      </dgm:t>
    </dgm:pt>
    <dgm:pt modelId="{C9228D45-383B-47CC-8265-175DD3E5FEFD}">
      <dgm:prSet/>
      <dgm:spPr/>
      <dgm:t>
        <a:bodyPr/>
        <a:lstStyle/>
        <a:p>
          <a:endParaRPr lang="en-US"/>
        </a:p>
      </dgm:t>
    </dgm:pt>
    <dgm:pt modelId="{5863644B-BBFF-4977-96A7-B7D4DB51656F}" type="parTrans" cxnId="{09B80F3B-83B9-4962-8EFD-16F0B8B9EDA4}">
      <dgm:prSet/>
      <dgm:spPr/>
      <dgm:t>
        <a:bodyPr/>
        <a:lstStyle/>
        <a:p>
          <a:endParaRPr lang="en-US"/>
        </a:p>
      </dgm:t>
    </dgm:pt>
    <dgm:pt modelId="{C1F0377C-B1FE-414B-8658-3EB404CA7F37}" type="sibTrans" cxnId="{09B80F3B-83B9-4962-8EFD-16F0B8B9EDA4}">
      <dgm:prSet/>
      <dgm:spPr/>
      <dgm:t>
        <a:bodyPr/>
        <a:lstStyle/>
        <a:p>
          <a:endParaRPr lang="en-US"/>
        </a:p>
      </dgm:t>
    </dgm:pt>
    <dgm:pt modelId="{D8334DD7-110E-4772-9DE3-95768EEE7427}">
      <dgm:prSet phldrT="[Text]"/>
      <dgm:spPr/>
      <dgm:t>
        <a:bodyPr/>
        <a:lstStyle/>
        <a:p>
          <a:endParaRPr lang="en-US"/>
        </a:p>
      </dgm:t>
    </dgm:pt>
    <dgm:pt modelId="{A8247BBC-7C46-47BA-AAFB-BF24472B1DA5}" type="parTrans" cxnId="{A04A629D-D826-4B4A-922C-47E2312F4E37}">
      <dgm:prSet/>
      <dgm:spPr/>
      <dgm:t>
        <a:bodyPr/>
        <a:lstStyle/>
        <a:p>
          <a:endParaRPr lang="en-US"/>
        </a:p>
      </dgm:t>
    </dgm:pt>
    <dgm:pt modelId="{03450814-B77E-4C23-B571-D7472B693917}" type="sibTrans" cxnId="{A04A629D-D826-4B4A-922C-47E2312F4E37}">
      <dgm:prSet/>
      <dgm:spPr/>
      <dgm:t>
        <a:bodyPr/>
        <a:lstStyle/>
        <a:p>
          <a:endParaRPr lang="en-US"/>
        </a:p>
      </dgm:t>
    </dgm:pt>
    <dgm:pt modelId="{467B9D9A-0FE9-4A3D-A06C-7A3AAA338120}">
      <dgm:prSet phldrT="[Text]"/>
      <dgm:spPr/>
      <dgm:t>
        <a:bodyPr/>
        <a:lstStyle/>
        <a:p>
          <a:endParaRPr lang="en-US"/>
        </a:p>
      </dgm:t>
    </dgm:pt>
    <dgm:pt modelId="{70F2DDEE-B4E9-4368-8CF1-149B96D4392F}" type="parTrans" cxnId="{85DBD36B-8908-469B-82F1-D6AC216DF3BC}">
      <dgm:prSet/>
      <dgm:spPr/>
      <dgm:t>
        <a:bodyPr/>
        <a:lstStyle/>
        <a:p>
          <a:endParaRPr lang="en-US"/>
        </a:p>
      </dgm:t>
    </dgm:pt>
    <dgm:pt modelId="{F6F23754-202D-4F4E-9121-2405DAFC9385}" type="sibTrans" cxnId="{85DBD36B-8908-469B-82F1-D6AC216DF3BC}">
      <dgm:prSet/>
      <dgm:spPr/>
      <dgm:t>
        <a:bodyPr/>
        <a:lstStyle/>
        <a:p>
          <a:endParaRPr lang="en-US"/>
        </a:p>
      </dgm:t>
    </dgm:pt>
    <dgm:pt modelId="{F09262CF-9EF4-4EEB-99B5-3B6EF73F6775}" type="pres">
      <dgm:prSet presAssocID="{6EAEEBA9-C0BE-48FE-BB0F-875EF7F95D02}" presName="diagram" presStyleCnt="0">
        <dgm:presLayoutVars>
          <dgm:chPref val="1"/>
          <dgm:dir/>
          <dgm:animOne val="branch"/>
          <dgm:animLvl val="lvl"/>
          <dgm:resizeHandles/>
        </dgm:presLayoutVars>
      </dgm:prSet>
      <dgm:spPr/>
    </dgm:pt>
    <dgm:pt modelId="{6993E4BF-13E3-4D81-8D4B-A6AF4775A30B}" type="pres">
      <dgm:prSet presAssocID="{8784E621-9107-4D3B-BFDF-3F1EB8F0F2EE}" presName="root" presStyleCnt="0"/>
      <dgm:spPr/>
    </dgm:pt>
    <dgm:pt modelId="{A9C26991-C895-4AE9-B641-2CE10E3D8FA2}" type="pres">
      <dgm:prSet presAssocID="{8784E621-9107-4D3B-BFDF-3F1EB8F0F2EE}" presName="rootComposite" presStyleCnt="0"/>
      <dgm:spPr/>
    </dgm:pt>
    <dgm:pt modelId="{04B59B56-46E0-4466-8AD6-C0F346C3FD9D}" type="pres">
      <dgm:prSet presAssocID="{8784E621-9107-4D3B-BFDF-3F1EB8F0F2EE}" presName="rootText" presStyleLbl="node1" presStyleIdx="0" presStyleCnt="5"/>
      <dgm:spPr/>
    </dgm:pt>
    <dgm:pt modelId="{CB6517E3-B9D3-4772-9F6C-DA10B17D4B60}" type="pres">
      <dgm:prSet presAssocID="{8784E621-9107-4D3B-BFDF-3F1EB8F0F2EE}" presName="rootConnector" presStyleLbl="node1" presStyleIdx="0" presStyleCnt="5"/>
      <dgm:spPr/>
    </dgm:pt>
    <dgm:pt modelId="{0B2CD626-1D2C-453F-AAB2-6A27F0022B30}" type="pres">
      <dgm:prSet presAssocID="{8784E621-9107-4D3B-BFDF-3F1EB8F0F2EE}" presName="childShape" presStyleCnt="0"/>
      <dgm:spPr/>
    </dgm:pt>
    <dgm:pt modelId="{B1AD5640-F037-4A9B-918B-478D2A82BF81}" type="pres">
      <dgm:prSet presAssocID="{25322C0C-39DA-46E9-B9DB-996FA5F5AEB6}" presName="Name13" presStyleLbl="parChTrans1D2" presStyleIdx="0" presStyleCnt="15"/>
      <dgm:spPr/>
    </dgm:pt>
    <dgm:pt modelId="{34BFE844-2ECE-499F-B0F9-BDEFE6DD507B}" type="pres">
      <dgm:prSet presAssocID="{58E35FAC-584A-4155-A502-B9055D7FDBB8}" presName="childText" presStyleLbl="bgAcc1" presStyleIdx="0" presStyleCnt="15">
        <dgm:presLayoutVars>
          <dgm:bulletEnabled val="1"/>
        </dgm:presLayoutVars>
      </dgm:prSet>
      <dgm:spPr/>
    </dgm:pt>
    <dgm:pt modelId="{1EB2EDB1-5D67-4E16-B892-DC44FB770D6B}" type="pres">
      <dgm:prSet presAssocID="{B22A333B-036D-49A1-B350-EF6EAEC2E6A4}" presName="Name13" presStyleLbl="parChTrans1D2" presStyleIdx="1" presStyleCnt="15"/>
      <dgm:spPr/>
    </dgm:pt>
    <dgm:pt modelId="{FB91EBB2-4322-4E52-B8F8-FF60FD7AB35E}" type="pres">
      <dgm:prSet presAssocID="{545653D7-B6DA-44F6-B5BB-54BDDE321B08}" presName="childText" presStyleLbl="bgAcc1" presStyleIdx="1" presStyleCnt="15">
        <dgm:presLayoutVars>
          <dgm:bulletEnabled val="1"/>
        </dgm:presLayoutVars>
      </dgm:prSet>
      <dgm:spPr/>
    </dgm:pt>
    <dgm:pt modelId="{78071A24-19AC-4F49-820E-6C4F56AE8759}" type="pres">
      <dgm:prSet presAssocID="{389344CE-FC4D-4C78-89BB-E77B03C34BC8}" presName="Name13" presStyleLbl="parChTrans1D2" presStyleIdx="2" presStyleCnt="15"/>
      <dgm:spPr/>
    </dgm:pt>
    <dgm:pt modelId="{D0FC73B4-C4AA-44C8-BEFD-3B0738BE5C88}" type="pres">
      <dgm:prSet presAssocID="{D8A657D2-7309-4655-88FF-5CA7385EBB5A}" presName="childText" presStyleLbl="bgAcc1" presStyleIdx="2" presStyleCnt="15">
        <dgm:presLayoutVars>
          <dgm:bulletEnabled val="1"/>
        </dgm:presLayoutVars>
      </dgm:prSet>
      <dgm:spPr/>
    </dgm:pt>
    <dgm:pt modelId="{A1F410E3-4F26-41FA-B0C4-6CAE21D5AA0C}" type="pres">
      <dgm:prSet presAssocID="{D22A0545-E6EB-43E3-9B1B-AB2EAA1229A1}" presName="root" presStyleCnt="0"/>
      <dgm:spPr/>
    </dgm:pt>
    <dgm:pt modelId="{9A8D9DA4-A44E-4CE6-B5DE-E5785DE864C9}" type="pres">
      <dgm:prSet presAssocID="{D22A0545-E6EB-43E3-9B1B-AB2EAA1229A1}" presName="rootComposite" presStyleCnt="0"/>
      <dgm:spPr/>
    </dgm:pt>
    <dgm:pt modelId="{1FCEC989-45AC-42E1-9011-92B1060ABAE9}" type="pres">
      <dgm:prSet presAssocID="{D22A0545-E6EB-43E3-9B1B-AB2EAA1229A1}" presName="rootText" presStyleLbl="node1" presStyleIdx="1" presStyleCnt="5"/>
      <dgm:spPr/>
    </dgm:pt>
    <dgm:pt modelId="{9CC7321C-D457-4DC7-8E2E-623A04320947}" type="pres">
      <dgm:prSet presAssocID="{D22A0545-E6EB-43E3-9B1B-AB2EAA1229A1}" presName="rootConnector" presStyleLbl="node1" presStyleIdx="1" presStyleCnt="5"/>
      <dgm:spPr/>
    </dgm:pt>
    <dgm:pt modelId="{F31184B2-3DB5-4ADE-9B74-F6EDF7D31243}" type="pres">
      <dgm:prSet presAssocID="{D22A0545-E6EB-43E3-9B1B-AB2EAA1229A1}" presName="childShape" presStyleCnt="0"/>
      <dgm:spPr/>
    </dgm:pt>
    <dgm:pt modelId="{D2355DD4-CCDB-499F-8B29-01F1D44B5A4E}" type="pres">
      <dgm:prSet presAssocID="{61C25E18-A348-4ED9-9B37-73EBF0AC10DA}" presName="Name13" presStyleLbl="parChTrans1D2" presStyleIdx="3" presStyleCnt="15"/>
      <dgm:spPr/>
    </dgm:pt>
    <dgm:pt modelId="{22549CA8-385C-46CD-9588-78B155AD75BC}" type="pres">
      <dgm:prSet presAssocID="{75136951-1803-4E37-B70C-ECE4941D2E88}" presName="childText" presStyleLbl="bgAcc1" presStyleIdx="3" presStyleCnt="15">
        <dgm:presLayoutVars>
          <dgm:bulletEnabled val="1"/>
        </dgm:presLayoutVars>
      </dgm:prSet>
      <dgm:spPr/>
    </dgm:pt>
    <dgm:pt modelId="{9502D8A5-0D0B-4CC8-B315-694D342AB880}" type="pres">
      <dgm:prSet presAssocID="{89FCA93A-9CCF-44C3-A293-A18F3228AC9D}" presName="Name13" presStyleLbl="parChTrans1D2" presStyleIdx="4" presStyleCnt="15"/>
      <dgm:spPr/>
    </dgm:pt>
    <dgm:pt modelId="{3C688066-9F47-4CBA-93EC-D99AFA32F2A5}" type="pres">
      <dgm:prSet presAssocID="{0C9D073F-16B1-4310-862B-F5B3A2224DD8}" presName="childText" presStyleLbl="bgAcc1" presStyleIdx="4" presStyleCnt="15">
        <dgm:presLayoutVars>
          <dgm:bulletEnabled val="1"/>
        </dgm:presLayoutVars>
      </dgm:prSet>
      <dgm:spPr/>
    </dgm:pt>
    <dgm:pt modelId="{99C49CC2-6C69-4A96-9AED-9F0A7D4A8720}" type="pres">
      <dgm:prSet presAssocID="{4F457B7A-31B5-4DEE-A625-5CA6243FD908}" presName="Name13" presStyleLbl="parChTrans1D2" presStyleIdx="5" presStyleCnt="15"/>
      <dgm:spPr/>
    </dgm:pt>
    <dgm:pt modelId="{65029A76-07E5-4478-B344-EEA963852D19}" type="pres">
      <dgm:prSet presAssocID="{91A3AE8D-DAE3-4488-BC31-4AD05FE7DFFF}" presName="childText" presStyleLbl="bgAcc1" presStyleIdx="5" presStyleCnt="15">
        <dgm:presLayoutVars>
          <dgm:bulletEnabled val="1"/>
        </dgm:presLayoutVars>
      </dgm:prSet>
      <dgm:spPr/>
    </dgm:pt>
    <dgm:pt modelId="{B865CA90-C766-4ACC-8CC7-B398F9CF17D4}" type="pres">
      <dgm:prSet presAssocID="{B856F0D3-617D-44F3-A417-A1995F477C4D}" presName="root" presStyleCnt="0"/>
      <dgm:spPr/>
    </dgm:pt>
    <dgm:pt modelId="{923EBC7E-E9E7-4FB7-8E4E-CC6E209AAE79}" type="pres">
      <dgm:prSet presAssocID="{B856F0D3-617D-44F3-A417-A1995F477C4D}" presName="rootComposite" presStyleCnt="0"/>
      <dgm:spPr/>
    </dgm:pt>
    <dgm:pt modelId="{AA330D68-45F4-4F28-969C-6B8A6E3A1D16}" type="pres">
      <dgm:prSet presAssocID="{B856F0D3-617D-44F3-A417-A1995F477C4D}" presName="rootText" presStyleLbl="node1" presStyleIdx="2" presStyleCnt="5"/>
      <dgm:spPr/>
    </dgm:pt>
    <dgm:pt modelId="{36BD487D-530A-4051-8543-A762AA264DDD}" type="pres">
      <dgm:prSet presAssocID="{B856F0D3-617D-44F3-A417-A1995F477C4D}" presName="rootConnector" presStyleLbl="node1" presStyleIdx="2" presStyleCnt="5"/>
      <dgm:spPr/>
    </dgm:pt>
    <dgm:pt modelId="{62755F0F-79F8-4E29-B5F0-4FB4A72A3CB5}" type="pres">
      <dgm:prSet presAssocID="{B856F0D3-617D-44F3-A417-A1995F477C4D}" presName="childShape" presStyleCnt="0"/>
      <dgm:spPr/>
    </dgm:pt>
    <dgm:pt modelId="{508C622A-E9CD-465B-9622-B7FC54D5D685}" type="pres">
      <dgm:prSet presAssocID="{C578FA41-7317-411E-B81F-C81EB079DB66}" presName="Name13" presStyleLbl="parChTrans1D2" presStyleIdx="6" presStyleCnt="15"/>
      <dgm:spPr/>
    </dgm:pt>
    <dgm:pt modelId="{46C8C389-D760-483B-A878-E6956B979B48}" type="pres">
      <dgm:prSet presAssocID="{89F9C1FB-93B9-4B57-A7A0-EF0FCF051A58}" presName="childText" presStyleLbl="bgAcc1" presStyleIdx="6" presStyleCnt="15">
        <dgm:presLayoutVars>
          <dgm:bulletEnabled val="1"/>
        </dgm:presLayoutVars>
      </dgm:prSet>
      <dgm:spPr/>
    </dgm:pt>
    <dgm:pt modelId="{C5FE02F8-DDBF-4E2B-B018-679B153FF9FD}" type="pres">
      <dgm:prSet presAssocID="{41714C8E-7187-4520-B76F-D85D9F03776C}" presName="Name13" presStyleLbl="parChTrans1D2" presStyleIdx="7" presStyleCnt="15"/>
      <dgm:spPr/>
    </dgm:pt>
    <dgm:pt modelId="{6D404208-3878-42E0-9BDB-8C96E046AB24}" type="pres">
      <dgm:prSet presAssocID="{3D5FE997-8296-457E-8923-210565C825AC}" presName="childText" presStyleLbl="bgAcc1" presStyleIdx="7" presStyleCnt="15">
        <dgm:presLayoutVars>
          <dgm:bulletEnabled val="1"/>
        </dgm:presLayoutVars>
      </dgm:prSet>
      <dgm:spPr/>
    </dgm:pt>
    <dgm:pt modelId="{CC1406D4-BAB0-435C-81BF-A7C0891BEC4C}" type="pres">
      <dgm:prSet presAssocID="{F43E2C94-B8B9-4408-BB66-115586162EEC}" presName="Name13" presStyleLbl="parChTrans1D2" presStyleIdx="8" presStyleCnt="15"/>
      <dgm:spPr/>
    </dgm:pt>
    <dgm:pt modelId="{82B3438B-8F7D-4248-86D5-9031A6E5E9BA}" type="pres">
      <dgm:prSet presAssocID="{1E74764E-966E-4AC6-91FA-3A75D5848087}" presName="childText" presStyleLbl="bgAcc1" presStyleIdx="8" presStyleCnt="15">
        <dgm:presLayoutVars>
          <dgm:bulletEnabled val="1"/>
        </dgm:presLayoutVars>
      </dgm:prSet>
      <dgm:spPr/>
    </dgm:pt>
    <dgm:pt modelId="{32C8F7A9-515C-46EF-BCF8-B0FE300890F2}" type="pres">
      <dgm:prSet presAssocID="{377DC9BC-5BF0-4562-9DE0-0E325EC9879D}" presName="root" presStyleCnt="0"/>
      <dgm:spPr/>
    </dgm:pt>
    <dgm:pt modelId="{E77E18EE-D234-4342-9674-DE367CC59FA8}" type="pres">
      <dgm:prSet presAssocID="{377DC9BC-5BF0-4562-9DE0-0E325EC9879D}" presName="rootComposite" presStyleCnt="0"/>
      <dgm:spPr/>
    </dgm:pt>
    <dgm:pt modelId="{75B1170F-2809-48E1-AAEA-DC0E333FE1EB}" type="pres">
      <dgm:prSet presAssocID="{377DC9BC-5BF0-4562-9DE0-0E325EC9879D}" presName="rootText" presStyleLbl="node1" presStyleIdx="3" presStyleCnt="5"/>
      <dgm:spPr/>
    </dgm:pt>
    <dgm:pt modelId="{DC6ABB13-B3A2-49E1-AF23-6645488F21B3}" type="pres">
      <dgm:prSet presAssocID="{377DC9BC-5BF0-4562-9DE0-0E325EC9879D}" presName="rootConnector" presStyleLbl="node1" presStyleIdx="3" presStyleCnt="5"/>
      <dgm:spPr/>
    </dgm:pt>
    <dgm:pt modelId="{F0EB94CB-F52A-4720-8F3C-CF3E43077FC1}" type="pres">
      <dgm:prSet presAssocID="{377DC9BC-5BF0-4562-9DE0-0E325EC9879D}" presName="childShape" presStyleCnt="0"/>
      <dgm:spPr/>
    </dgm:pt>
    <dgm:pt modelId="{33EEB038-5E42-4803-8E87-50100C178A70}" type="pres">
      <dgm:prSet presAssocID="{9970BFCB-4B58-461C-B791-80BB6580718C}" presName="Name13" presStyleLbl="parChTrans1D2" presStyleIdx="9" presStyleCnt="15"/>
      <dgm:spPr/>
    </dgm:pt>
    <dgm:pt modelId="{28D5B114-C3E2-41BE-A50F-BFBB862330A5}" type="pres">
      <dgm:prSet presAssocID="{4725849C-5DE4-45D9-8F5C-2DB15C5167CB}" presName="childText" presStyleLbl="bgAcc1" presStyleIdx="9" presStyleCnt="15">
        <dgm:presLayoutVars>
          <dgm:bulletEnabled val="1"/>
        </dgm:presLayoutVars>
      </dgm:prSet>
      <dgm:spPr/>
    </dgm:pt>
    <dgm:pt modelId="{177072D6-5385-4BC8-97E2-97F78630FFF5}" type="pres">
      <dgm:prSet presAssocID="{BC6B34E3-4E18-4191-B35D-04EAD286D64A}" presName="Name13" presStyleLbl="parChTrans1D2" presStyleIdx="10" presStyleCnt="15"/>
      <dgm:spPr/>
    </dgm:pt>
    <dgm:pt modelId="{0FE7C937-2EBF-4F98-9EEE-077CB8A12B11}" type="pres">
      <dgm:prSet presAssocID="{FA22EEF3-000A-42E9-8511-C2108609B918}" presName="childText" presStyleLbl="bgAcc1" presStyleIdx="10" presStyleCnt="15">
        <dgm:presLayoutVars>
          <dgm:bulletEnabled val="1"/>
        </dgm:presLayoutVars>
      </dgm:prSet>
      <dgm:spPr/>
    </dgm:pt>
    <dgm:pt modelId="{19356844-79EE-4943-80F5-18AE439C4DE9}" type="pres">
      <dgm:prSet presAssocID="{BEFABEA1-7EDE-43EE-ADEB-091EB0FD0E08}" presName="Name13" presStyleLbl="parChTrans1D2" presStyleIdx="11" presStyleCnt="15"/>
      <dgm:spPr/>
    </dgm:pt>
    <dgm:pt modelId="{68C7317B-5080-47C6-9B32-4126C37A583D}" type="pres">
      <dgm:prSet presAssocID="{C52627E6-70FD-4F2E-83A6-157ADE77F9B9}" presName="childText" presStyleLbl="bgAcc1" presStyleIdx="11" presStyleCnt="15">
        <dgm:presLayoutVars>
          <dgm:bulletEnabled val="1"/>
        </dgm:presLayoutVars>
      </dgm:prSet>
      <dgm:spPr/>
    </dgm:pt>
    <dgm:pt modelId="{DBA18082-F889-4618-8456-CCCEFA343E91}" type="pres">
      <dgm:prSet presAssocID="{B5F293B5-E73A-4231-8119-8016E03DFC40}" presName="root" presStyleCnt="0"/>
      <dgm:spPr/>
    </dgm:pt>
    <dgm:pt modelId="{92103B89-4A2F-4785-A287-D95B937DCF99}" type="pres">
      <dgm:prSet presAssocID="{B5F293B5-E73A-4231-8119-8016E03DFC40}" presName="rootComposite" presStyleCnt="0"/>
      <dgm:spPr/>
    </dgm:pt>
    <dgm:pt modelId="{3B0FD75D-BDE2-4B67-8733-56FF80287022}" type="pres">
      <dgm:prSet presAssocID="{B5F293B5-E73A-4231-8119-8016E03DFC40}" presName="rootText" presStyleLbl="node1" presStyleIdx="4" presStyleCnt="5"/>
      <dgm:spPr/>
    </dgm:pt>
    <dgm:pt modelId="{EFD607E4-BB02-4D25-AA5D-1D43AE6255CB}" type="pres">
      <dgm:prSet presAssocID="{B5F293B5-E73A-4231-8119-8016E03DFC40}" presName="rootConnector" presStyleLbl="node1" presStyleIdx="4" presStyleCnt="5"/>
      <dgm:spPr/>
    </dgm:pt>
    <dgm:pt modelId="{576E3D7F-881B-4127-8ED4-C40F2E45657E}" type="pres">
      <dgm:prSet presAssocID="{B5F293B5-E73A-4231-8119-8016E03DFC40}" presName="childShape" presStyleCnt="0"/>
      <dgm:spPr/>
    </dgm:pt>
    <dgm:pt modelId="{F1CDD939-38B2-456E-8DDB-A785EDE29033}" type="pres">
      <dgm:prSet presAssocID="{5863644B-BBFF-4977-96A7-B7D4DB51656F}" presName="Name13" presStyleLbl="parChTrans1D2" presStyleIdx="12" presStyleCnt="15"/>
      <dgm:spPr/>
    </dgm:pt>
    <dgm:pt modelId="{5DA62CB3-29FB-4814-9D7A-3EF68BFEA125}" type="pres">
      <dgm:prSet presAssocID="{C9228D45-383B-47CC-8265-175DD3E5FEFD}" presName="childText" presStyleLbl="bgAcc1" presStyleIdx="12" presStyleCnt="15">
        <dgm:presLayoutVars>
          <dgm:bulletEnabled val="1"/>
        </dgm:presLayoutVars>
      </dgm:prSet>
      <dgm:spPr/>
    </dgm:pt>
    <dgm:pt modelId="{AF1D89B6-663C-4B94-9E8E-6CCEFDDB8311}" type="pres">
      <dgm:prSet presAssocID="{A8247BBC-7C46-47BA-AAFB-BF24472B1DA5}" presName="Name13" presStyleLbl="parChTrans1D2" presStyleIdx="13" presStyleCnt="15"/>
      <dgm:spPr/>
    </dgm:pt>
    <dgm:pt modelId="{389C0AE5-AD9A-4B30-81FB-A4219C25485B}" type="pres">
      <dgm:prSet presAssocID="{D8334DD7-110E-4772-9DE3-95768EEE7427}" presName="childText" presStyleLbl="bgAcc1" presStyleIdx="13" presStyleCnt="15">
        <dgm:presLayoutVars>
          <dgm:bulletEnabled val="1"/>
        </dgm:presLayoutVars>
      </dgm:prSet>
      <dgm:spPr/>
    </dgm:pt>
    <dgm:pt modelId="{A22B540C-EB34-438B-A3A5-381C4D1FF537}" type="pres">
      <dgm:prSet presAssocID="{70F2DDEE-B4E9-4368-8CF1-149B96D4392F}" presName="Name13" presStyleLbl="parChTrans1D2" presStyleIdx="14" presStyleCnt="15"/>
      <dgm:spPr/>
    </dgm:pt>
    <dgm:pt modelId="{5E2F28D3-BE4D-47F3-B93B-7BD96F435C74}" type="pres">
      <dgm:prSet presAssocID="{467B9D9A-0FE9-4A3D-A06C-7A3AAA338120}" presName="childText" presStyleLbl="bgAcc1" presStyleIdx="14" presStyleCnt="15">
        <dgm:presLayoutVars>
          <dgm:bulletEnabled val="1"/>
        </dgm:presLayoutVars>
      </dgm:prSet>
      <dgm:spPr/>
    </dgm:pt>
  </dgm:ptLst>
  <dgm:cxnLst>
    <dgm:cxn modelId="{CE24A801-2487-4C2C-B642-F88D91D0D5D4}" type="presOf" srcId="{70F2DDEE-B4E9-4368-8CF1-149B96D4392F}" destId="{A22B540C-EB34-438B-A3A5-381C4D1FF537}" srcOrd="0" destOrd="0" presId="urn:microsoft.com/office/officeart/2005/8/layout/hierarchy3"/>
    <dgm:cxn modelId="{B912EB01-CCA8-40A5-B945-F16FCF6C03E0}" type="presOf" srcId="{D8A657D2-7309-4655-88FF-5CA7385EBB5A}" destId="{D0FC73B4-C4AA-44C8-BEFD-3B0738BE5C88}" srcOrd="0" destOrd="0" presId="urn:microsoft.com/office/officeart/2005/8/layout/hierarchy3"/>
    <dgm:cxn modelId="{91316F03-D579-4C9B-AE78-E5B3B6A8CB47}" type="presOf" srcId="{D22A0545-E6EB-43E3-9B1B-AB2EAA1229A1}" destId="{9CC7321C-D457-4DC7-8E2E-623A04320947}" srcOrd="1" destOrd="0" presId="urn:microsoft.com/office/officeart/2005/8/layout/hierarchy3"/>
    <dgm:cxn modelId="{306D3907-6C55-4309-A5A2-58C754ED6551}" type="presOf" srcId="{A8247BBC-7C46-47BA-AAFB-BF24472B1DA5}" destId="{AF1D89B6-663C-4B94-9E8E-6CCEFDDB8311}" srcOrd="0" destOrd="0" presId="urn:microsoft.com/office/officeart/2005/8/layout/hierarchy3"/>
    <dgm:cxn modelId="{80DD6807-5AF7-4057-8D97-56A77E700CBD}" type="presOf" srcId="{D8334DD7-110E-4772-9DE3-95768EEE7427}" destId="{389C0AE5-AD9A-4B30-81FB-A4219C25485B}" srcOrd="0" destOrd="0" presId="urn:microsoft.com/office/officeart/2005/8/layout/hierarchy3"/>
    <dgm:cxn modelId="{C0068C0E-E47B-49F5-A38A-2D89EAC3C1AF}" srcId="{6EAEEBA9-C0BE-48FE-BB0F-875EF7F95D02}" destId="{B856F0D3-617D-44F3-A417-A1995F477C4D}" srcOrd="2" destOrd="0" parTransId="{9D411248-4188-4978-8056-171EBF87412D}" sibTransId="{A598D635-BCDD-4CC3-A96D-BCA125235D1E}"/>
    <dgm:cxn modelId="{490FC60E-013B-4FE6-A804-885644009BF4}" srcId="{6EAEEBA9-C0BE-48FE-BB0F-875EF7F95D02}" destId="{8784E621-9107-4D3B-BFDF-3F1EB8F0F2EE}" srcOrd="0" destOrd="0" parTransId="{2FDBE18C-5293-4009-9D17-33EC17269FDB}" sibTransId="{9F3F928B-2973-4563-A70C-795B88FA0829}"/>
    <dgm:cxn modelId="{B9732019-3E6C-45A3-AE94-F14BBCFD0BB8}" type="presOf" srcId="{3D5FE997-8296-457E-8923-210565C825AC}" destId="{6D404208-3878-42E0-9BDB-8C96E046AB24}" srcOrd="0" destOrd="0" presId="urn:microsoft.com/office/officeart/2005/8/layout/hierarchy3"/>
    <dgm:cxn modelId="{75124619-3201-436E-9DD9-F36588B7A787}" type="presOf" srcId="{41714C8E-7187-4520-B76F-D85D9F03776C}" destId="{C5FE02F8-DDBF-4E2B-B018-679B153FF9FD}" srcOrd="0" destOrd="0" presId="urn:microsoft.com/office/officeart/2005/8/layout/hierarchy3"/>
    <dgm:cxn modelId="{3C8C481D-B6D7-4651-8CA7-9EB18A4AC2A8}" srcId="{6EAEEBA9-C0BE-48FE-BB0F-875EF7F95D02}" destId="{D22A0545-E6EB-43E3-9B1B-AB2EAA1229A1}" srcOrd="1" destOrd="0" parTransId="{9245CC51-F135-44DA-9230-588656430D7B}" sibTransId="{16E0881A-FBCF-4F68-8D75-3F50A41B5B90}"/>
    <dgm:cxn modelId="{06BEDE1D-95F2-4458-91F2-98622E50D9A8}" srcId="{6EAEEBA9-C0BE-48FE-BB0F-875EF7F95D02}" destId="{B5F293B5-E73A-4231-8119-8016E03DFC40}" srcOrd="4" destOrd="0" parTransId="{895A7A42-F6A2-4668-91E4-2BC6A2A1F7A4}" sibTransId="{F9BF52F2-0F7B-44F3-B48A-DC704116652A}"/>
    <dgm:cxn modelId="{7B270223-2978-4B9F-8249-B81F5FAC5822}" type="presOf" srcId="{0C9D073F-16B1-4310-862B-F5B3A2224DD8}" destId="{3C688066-9F47-4CBA-93EC-D99AFA32F2A5}" srcOrd="0" destOrd="0" presId="urn:microsoft.com/office/officeart/2005/8/layout/hierarchy3"/>
    <dgm:cxn modelId="{A878272A-F344-490E-9F4A-887A9C3E52B7}" type="presOf" srcId="{B856F0D3-617D-44F3-A417-A1995F477C4D}" destId="{AA330D68-45F4-4F28-969C-6B8A6E3A1D16}" srcOrd="0" destOrd="0" presId="urn:microsoft.com/office/officeart/2005/8/layout/hierarchy3"/>
    <dgm:cxn modelId="{281F4932-4980-40A3-97F2-1EFE4C6FAF44}" srcId="{B856F0D3-617D-44F3-A417-A1995F477C4D}" destId="{89F9C1FB-93B9-4B57-A7A0-EF0FCF051A58}" srcOrd="0" destOrd="0" parTransId="{C578FA41-7317-411E-B81F-C81EB079DB66}" sibTransId="{0B134F87-851F-47D9-9E56-EC895CBACF12}"/>
    <dgm:cxn modelId="{5FF8FC37-6807-443E-AB77-5D08C7FC4CB0}" type="presOf" srcId="{C578FA41-7317-411E-B81F-C81EB079DB66}" destId="{508C622A-E9CD-465B-9622-B7FC54D5D685}" srcOrd="0" destOrd="0" presId="urn:microsoft.com/office/officeart/2005/8/layout/hierarchy3"/>
    <dgm:cxn modelId="{FD5CCF39-9B57-47E3-8D50-F4451E86A42A}" type="presOf" srcId="{8784E621-9107-4D3B-BFDF-3F1EB8F0F2EE}" destId="{CB6517E3-B9D3-4772-9F6C-DA10B17D4B60}" srcOrd="1" destOrd="0" presId="urn:microsoft.com/office/officeart/2005/8/layout/hierarchy3"/>
    <dgm:cxn modelId="{09B80F3B-83B9-4962-8EFD-16F0B8B9EDA4}" srcId="{B5F293B5-E73A-4231-8119-8016E03DFC40}" destId="{C9228D45-383B-47CC-8265-175DD3E5FEFD}" srcOrd="0" destOrd="0" parTransId="{5863644B-BBFF-4977-96A7-B7D4DB51656F}" sibTransId="{C1F0377C-B1FE-414B-8658-3EB404CA7F37}"/>
    <dgm:cxn modelId="{B6C4C33B-3FA1-4990-A66D-D68EB9B0E114}" type="presOf" srcId="{1E74764E-966E-4AC6-91FA-3A75D5848087}" destId="{82B3438B-8F7D-4248-86D5-9031A6E5E9BA}" srcOrd="0" destOrd="0" presId="urn:microsoft.com/office/officeart/2005/8/layout/hierarchy3"/>
    <dgm:cxn modelId="{7F0A065B-C7BA-4E80-A86D-1512CC04C28D}" srcId="{8784E621-9107-4D3B-BFDF-3F1EB8F0F2EE}" destId="{D8A657D2-7309-4655-88FF-5CA7385EBB5A}" srcOrd="2" destOrd="0" parTransId="{389344CE-FC4D-4C78-89BB-E77B03C34BC8}" sibTransId="{AD865DC7-0BAF-4157-9313-2144375A154B}"/>
    <dgm:cxn modelId="{3F52435D-6E4E-42FF-B913-8C1C48F7D3EE}" srcId="{D22A0545-E6EB-43E3-9B1B-AB2EAA1229A1}" destId="{91A3AE8D-DAE3-4488-BC31-4AD05FE7DFFF}" srcOrd="2" destOrd="0" parTransId="{4F457B7A-31B5-4DEE-A625-5CA6243FD908}" sibTransId="{710C3C5E-45C8-430F-B060-CF4ECAF3D4B5}"/>
    <dgm:cxn modelId="{BB17AF65-B205-4C80-84F3-A796162C005B}" srcId="{D22A0545-E6EB-43E3-9B1B-AB2EAA1229A1}" destId="{0C9D073F-16B1-4310-862B-F5B3A2224DD8}" srcOrd="1" destOrd="0" parTransId="{89FCA93A-9CCF-44C3-A293-A18F3228AC9D}" sibTransId="{B96F1B1F-BE87-4865-8106-FF43D0ADE913}"/>
    <dgm:cxn modelId="{3063CA46-30A3-46DA-9220-4B881DB9252F}" type="presOf" srcId="{467B9D9A-0FE9-4A3D-A06C-7A3AAA338120}" destId="{5E2F28D3-BE4D-47F3-B93B-7BD96F435C74}" srcOrd="0" destOrd="0" presId="urn:microsoft.com/office/officeart/2005/8/layout/hierarchy3"/>
    <dgm:cxn modelId="{3BB6E54A-EDD0-4E83-BA18-6B3003DCEF80}" type="presOf" srcId="{8784E621-9107-4D3B-BFDF-3F1EB8F0F2EE}" destId="{04B59B56-46E0-4466-8AD6-C0F346C3FD9D}" srcOrd="0" destOrd="0" presId="urn:microsoft.com/office/officeart/2005/8/layout/hierarchy3"/>
    <dgm:cxn modelId="{85DBD36B-8908-469B-82F1-D6AC216DF3BC}" srcId="{B5F293B5-E73A-4231-8119-8016E03DFC40}" destId="{467B9D9A-0FE9-4A3D-A06C-7A3AAA338120}" srcOrd="2" destOrd="0" parTransId="{70F2DDEE-B4E9-4368-8CF1-149B96D4392F}" sibTransId="{F6F23754-202D-4F4E-9121-2405DAFC9385}"/>
    <dgm:cxn modelId="{ED75986C-28F6-4B33-9A1C-90AFCB13554E}" type="presOf" srcId="{D22A0545-E6EB-43E3-9B1B-AB2EAA1229A1}" destId="{1FCEC989-45AC-42E1-9011-92B1060ABAE9}" srcOrd="0" destOrd="0" presId="urn:microsoft.com/office/officeart/2005/8/layout/hierarchy3"/>
    <dgm:cxn modelId="{106A616D-671A-4C3F-9EA6-14FCE8A947F7}" srcId="{8784E621-9107-4D3B-BFDF-3F1EB8F0F2EE}" destId="{545653D7-B6DA-44F6-B5BB-54BDDE321B08}" srcOrd="1" destOrd="0" parTransId="{B22A333B-036D-49A1-B350-EF6EAEC2E6A4}" sibTransId="{90528910-0C40-41FB-B8AB-A63D2F515211}"/>
    <dgm:cxn modelId="{13625C6E-C59E-4197-9C32-1A8400377F9E}" type="presOf" srcId="{B856F0D3-617D-44F3-A417-A1995F477C4D}" destId="{36BD487D-530A-4051-8543-A762AA264DDD}" srcOrd="1" destOrd="0" presId="urn:microsoft.com/office/officeart/2005/8/layout/hierarchy3"/>
    <dgm:cxn modelId="{C5BF2C4F-510B-4D83-91B1-109CFFA8B6DC}" type="presOf" srcId="{5863644B-BBFF-4977-96A7-B7D4DB51656F}" destId="{F1CDD939-38B2-456E-8DDB-A785EDE29033}" srcOrd="0" destOrd="0" presId="urn:microsoft.com/office/officeart/2005/8/layout/hierarchy3"/>
    <dgm:cxn modelId="{497B4751-DA42-4091-ADB5-B11F439D56DC}" srcId="{B856F0D3-617D-44F3-A417-A1995F477C4D}" destId="{3D5FE997-8296-457E-8923-210565C825AC}" srcOrd="1" destOrd="0" parTransId="{41714C8E-7187-4520-B76F-D85D9F03776C}" sibTransId="{6FD23D09-2188-4672-9696-4953EC1A7E64}"/>
    <dgm:cxn modelId="{50C5F051-03C8-4E5F-9E32-F8BB63FD121C}" srcId="{6EAEEBA9-C0BE-48FE-BB0F-875EF7F95D02}" destId="{377DC9BC-5BF0-4562-9DE0-0E325EC9879D}" srcOrd="3" destOrd="0" parTransId="{DE5068AE-5943-4187-8F55-0F487A9B7406}" sibTransId="{A224AAE3-9BA9-4A00-9660-FAAEF0DB7B27}"/>
    <dgm:cxn modelId="{B89D4052-A69B-473E-86FC-3E9DE5D94533}" type="presOf" srcId="{9970BFCB-4B58-461C-B791-80BB6580718C}" destId="{33EEB038-5E42-4803-8E87-50100C178A70}" srcOrd="0" destOrd="0" presId="urn:microsoft.com/office/officeart/2005/8/layout/hierarchy3"/>
    <dgm:cxn modelId="{F7B63373-A89E-408A-BD6A-8264CCE49365}" srcId="{377DC9BC-5BF0-4562-9DE0-0E325EC9879D}" destId="{C52627E6-70FD-4F2E-83A6-157ADE77F9B9}" srcOrd="2" destOrd="0" parTransId="{BEFABEA1-7EDE-43EE-ADEB-091EB0FD0E08}" sibTransId="{5717ED54-C810-4E03-A69B-8F9822D276B4}"/>
    <dgm:cxn modelId="{E8DE8B55-F592-4362-BA9A-4AAC70C3B0AD}" type="presOf" srcId="{B22A333B-036D-49A1-B350-EF6EAEC2E6A4}" destId="{1EB2EDB1-5D67-4E16-B892-DC44FB770D6B}" srcOrd="0" destOrd="0" presId="urn:microsoft.com/office/officeart/2005/8/layout/hierarchy3"/>
    <dgm:cxn modelId="{D4C7397D-2636-4AC0-84A3-57751832227F}" type="presOf" srcId="{4F457B7A-31B5-4DEE-A625-5CA6243FD908}" destId="{99C49CC2-6C69-4A96-9AED-9F0A7D4A8720}" srcOrd="0" destOrd="0" presId="urn:microsoft.com/office/officeart/2005/8/layout/hierarchy3"/>
    <dgm:cxn modelId="{068E5E85-7941-4CA3-BAD2-36A0B94B0E89}" type="presOf" srcId="{B5F293B5-E73A-4231-8119-8016E03DFC40}" destId="{3B0FD75D-BDE2-4B67-8733-56FF80287022}" srcOrd="0" destOrd="0" presId="urn:microsoft.com/office/officeart/2005/8/layout/hierarchy3"/>
    <dgm:cxn modelId="{E6529E86-83A1-4DF4-9D1E-0F285EF21B93}" type="presOf" srcId="{C9228D45-383B-47CC-8265-175DD3E5FEFD}" destId="{5DA62CB3-29FB-4814-9D7A-3EF68BFEA125}" srcOrd="0" destOrd="0" presId="urn:microsoft.com/office/officeart/2005/8/layout/hierarchy3"/>
    <dgm:cxn modelId="{7728F886-3150-4A34-B2DD-2D37A04F4287}" type="presOf" srcId="{377DC9BC-5BF0-4562-9DE0-0E325EC9879D}" destId="{75B1170F-2809-48E1-AAEA-DC0E333FE1EB}" srcOrd="0" destOrd="0" presId="urn:microsoft.com/office/officeart/2005/8/layout/hierarchy3"/>
    <dgm:cxn modelId="{D2777C98-807B-4172-A2CC-BE11CD3E3B16}" type="presOf" srcId="{545653D7-B6DA-44F6-B5BB-54BDDE321B08}" destId="{FB91EBB2-4322-4E52-B8F8-FF60FD7AB35E}" srcOrd="0" destOrd="0" presId="urn:microsoft.com/office/officeart/2005/8/layout/hierarchy3"/>
    <dgm:cxn modelId="{A04A629D-D826-4B4A-922C-47E2312F4E37}" srcId="{B5F293B5-E73A-4231-8119-8016E03DFC40}" destId="{D8334DD7-110E-4772-9DE3-95768EEE7427}" srcOrd="1" destOrd="0" parTransId="{A8247BBC-7C46-47BA-AAFB-BF24472B1DA5}" sibTransId="{03450814-B77E-4C23-B571-D7472B693917}"/>
    <dgm:cxn modelId="{C2804E9F-A73A-49D5-9FB5-2DB8FD88AF91}" type="presOf" srcId="{6EAEEBA9-C0BE-48FE-BB0F-875EF7F95D02}" destId="{F09262CF-9EF4-4EEB-99B5-3B6EF73F6775}" srcOrd="0" destOrd="0" presId="urn:microsoft.com/office/officeart/2005/8/layout/hierarchy3"/>
    <dgm:cxn modelId="{DE430CA0-885F-49C5-AC07-6FCCD0E508A1}" type="presOf" srcId="{25322C0C-39DA-46E9-B9DB-996FA5F5AEB6}" destId="{B1AD5640-F037-4A9B-918B-478D2A82BF81}" srcOrd="0" destOrd="0" presId="urn:microsoft.com/office/officeart/2005/8/layout/hierarchy3"/>
    <dgm:cxn modelId="{E7C051AC-CE98-4D57-8339-CC03989DE2D8}" srcId="{8784E621-9107-4D3B-BFDF-3F1EB8F0F2EE}" destId="{58E35FAC-584A-4155-A502-B9055D7FDBB8}" srcOrd="0" destOrd="0" parTransId="{25322C0C-39DA-46E9-B9DB-996FA5F5AEB6}" sibTransId="{129D32CF-5806-4244-BB01-3AF7DAE775E3}"/>
    <dgm:cxn modelId="{E3F932BA-16DB-4225-8787-9FF4990FA01D}" srcId="{B856F0D3-617D-44F3-A417-A1995F477C4D}" destId="{1E74764E-966E-4AC6-91FA-3A75D5848087}" srcOrd="2" destOrd="0" parTransId="{F43E2C94-B8B9-4408-BB66-115586162EEC}" sibTransId="{7A608023-A55A-4DAA-9233-1CF709C5DD07}"/>
    <dgm:cxn modelId="{DDE601BE-D8E7-456D-A7B9-58B7C60FF713}" srcId="{D22A0545-E6EB-43E3-9B1B-AB2EAA1229A1}" destId="{75136951-1803-4E37-B70C-ECE4941D2E88}" srcOrd="0" destOrd="0" parTransId="{61C25E18-A348-4ED9-9B37-73EBF0AC10DA}" sibTransId="{61E3C898-B80A-4EE9-8EF8-DA4EE474A188}"/>
    <dgm:cxn modelId="{CE4A6FC1-88DE-4C1E-B1E8-077D674044A6}" type="presOf" srcId="{BC6B34E3-4E18-4191-B35D-04EAD286D64A}" destId="{177072D6-5385-4BC8-97E2-97F78630FFF5}" srcOrd="0" destOrd="0" presId="urn:microsoft.com/office/officeart/2005/8/layout/hierarchy3"/>
    <dgm:cxn modelId="{B7F934C3-5756-4D8E-8989-B6149EE68818}" type="presOf" srcId="{89F9C1FB-93B9-4B57-A7A0-EF0FCF051A58}" destId="{46C8C389-D760-483B-A878-E6956B979B48}" srcOrd="0" destOrd="0" presId="urn:microsoft.com/office/officeart/2005/8/layout/hierarchy3"/>
    <dgm:cxn modelId="{8077E5C9-40BE-4B2D-9E0B-41D9CBEEF5B2}" type="presOf" srcId="{89FCA93A-9CCF-44C3-A293-A18F3228AC9D}" destId="{9502D8A5-0D0B-4CC8-B315-694D342AB880}" srcOrd="0" destOrd="0" presId="urn:microsoft.com/office/officeart/2005/8/layout/hierarchy3"/>
    <dgm:cxn modelId="{4537EDCA-9174-4B71-BBE4-0DF5205A741C}" type="presOf" srcId="{58E35FAC-584A-4155-A502-B9055D7FDBB8}" destId="{34BFE844-2ECE-499F-B0F9-BDEFE6DD507B}" srcOrd="0" destOrd="0" presId="urn:microsoft.com/office/officeart/2005/8/layout/hierarchy3"/>
    <dgm:cxn modelId="{539F99CE-3037-44E0-AF40-F3228292051C}" type="presOf" srcId="{61C25E18-A348-4ED9-9B37-73EBF0AC10DA}" destId="{D2355DD4-CCDB-499F-8B29-01F1D44B5A4E}" srcOrd="0" destOrd="0" presId="urn:microsoft.com/office/officeart/2005/8/layout/hierarchy3"/>
    <dgm:cxn modelId="{1B3135D1-427A-4FB3-969D-AB6EB93C7FFF}" type="presOf" srcId="{377DC9BC-5BF0-4562-9DE0-0E325EC9879D}" destId="{DC6ABB13-B3A2-49E1-AF23-6645488F21B3}" srcOrd="1" destOrd="0" presId="urn:microsoft.com/office/officeart/2005/8/layout/hierarchy3"/>
    <dgm:cxn modelId="{6DAFEAD6-0726-4AC0-A41A-D8D1D9282C90}" type="presOf" srcId="{4725849C-5DE4-45D9-8F5C-2DB15C5167CB}" destId="{28D5B114-C3E2-41BE-A50F-BFBB862330A5}" srcOrd="0" destOrd="0" presId="urn:microsoft.com/office/officeart/2005/8/layout/hierarchy3"/>
    <dgm:cxn modelId="{28C005D8-9539-4E0B-9436-36DA1C679461}" type="presOf" srcId="{BEFABEA1-7EDE-43EE-ADEB-091EB0FD0E08}" destId="{19356844-79EE-4943-80F5-18AE439C4DE9}" srcOrd="0" destOrd="0" presId="urn:microsoft.com/office/officeart/2005/8/layout/hierarchy3"/>
    <dgm:cxn modelId="{3ECB04DB-A487-4478-A45B-B16AD3D5F23E}" type="presOf" srcId="{75136951-1803-4E37-B70C-ECE4941D2E88}" destId="{22549CA8-385C-46CD-9588-78B155AD75BC}" srcOrd="0" destOrd="0" presId="urn:microsoft.com/office/officeart/2005/8/layout/hierarchy3"/>
    <dgm:cxn modelId="{75D323DD-6A81-42BA-95F6-AEC8D0C222F7}" type="presOf" srcId="{F43E2C94-B8B9-4408-BB66-115586162EEC}" destId="{CC1406D4-BAB0-435C-81BF-A7C0891BEC4C}" srcOrd="0" destOrd="0" presId="urn:microsoft.com/office/officeart/2005/8/layout/hierarchy3"/>
    <dgm:cxn modelId="{69E94FE1-FBFE-409E-9207-FA29BA7470DB}" type="presOf" srcId="{91A3AE8D-DAE3-4488-BC31-4AD05FE7DFFF}" destId="{65029A76-07E5-4478-B344-EEA963852D19}" srcOrd="0" destOrd="0" presId="urn:microsoft.com/office/officeart/2005/8/layout/hierarchy3"/>
    <dgm:cxn modelId="{CA6C45E4-128B-4097-9941-E877E4533243}" type="presOf" srcId="{389344CE-FC4D-4C78-89BB-E77B03C34BC8}" destId="{78071A24-19AC-4F49-820E-6C4F56AE8759}" srcOrd="0" destOrd="0" presId="urn:microsoft.com/office/officeart/2005/8/layout/hierarchy3"/>
    <dgm:cxn modelId="{6C7C67E7-38D0-443F-ACBF-3963D95B23F6}" type="presOf" srcId="{B5F293B5-E73A-4231-8119-8016E03DFC40}" destId="{EFD607E4-BB02-4D25-AA5D-1D43AE6255CB}" srcOrd="1" destOrd="0" presId="urn:microsoft.com/office/officeart/2005/8/layout/hierarchy3"/>
    <dgm:cxn modelId="{73A308E9-FF43-483B-93BD-15EDE7D15598}" srcId="{377DC9BC-5BF0-4562-9DE0-0E325EC9879D}" destId="{FA22EEF3-000A-42E9-8511-C2108609B918}" srcOrd="1" destOrd="0" parTransId="{BC6B34E3-4E18-4191-B35D-04EAD286D64A}" sibTransId="{B02B7E09-FDB2-474A-BC50-CFAACC106F24}"/>
    <dgm:cxn modelId="{88EA4BEC-2701-4571-9592-4BAE93248300}" srcId="{377DC9BC-5BF0-4562-9DE0-0E325EC9879D}" destId="{4725849C-5DE4-45D9-8F5C-2DB15C5167CB}" srcOrd="0" destOrd="0" parTransId="{9970BFCB-4B58-461C-B791-80BB6580718C}" sibTransId="{C1EF1BE1-8309-42DC-A5ED-FA68972B345F}"/>
    <dgm:cxn modelId="{144CEAED-1A37-4652-B6FF-36D1142AE998}" type="presOf" srcId="{C52627E6-70FD-4F2E-83A6-157ADE77F9B9}" destId="{68C7317B-5080-47C6-9B32-4126C37A583D}" srcOrd="0" destOrd="0" presId="urn:microsoft.com/office/officeart/2005/8/layout/hierarchy3"/>
    <dgm:cxn modelId="{6A54D9F4-1DE0-4CA0-B1CC-E591369A5B9A}" type="presOf" srcId="{FA22EEF3-000A-42E9-8511-C2108609B918}" destId="{0FE7C937-2EBF-4F98-9EEE-077CB8A12B11}" srcOrd="0" destOrd="0" presId="urn:microsoft.com/office/officeart/2005/8/layout/hierarchy3"/>
    <dgm:cxn modelId="{364344B8-C415-471D-A02E-F48949516709}" type="presParOf" srcId="{F09262CF-9EF4-4EEB-99B5-3B6EF73F6775}" destId="{6993E4BF-13E3-4D81-8D4B-A6AF4775A30B}" srcOrd="0" destOrd="0" presId="urn:microsoft.com/office/officeart/2005/8/layout/hierarchy3"/>
    <dgm:cxn modelId="{4E22DE69-A01B-462C-BEBF-D8852643D6D6}" type="presParOf" srcId="{6993E4BF-13E3-4D81-8D4B-A6AF4775A30B}" destId="{A9C26991-C895-4AE9-B641-2CE10E3D8FA2}" srcOrd="0" destOrd="0" presId="urn:microsoft.com/office/officeart/2005/8/layout/hierarchy3"/>
    <dgm:cxn modelId="{E56C3CF5-0162-4616-AA20-5F3B290322E0}" type="presParOf" srcId="{A9C26991-C895-4AE9-B641-2CE10E3D8FA2}" destId="{04B59B56-46E0-4466-8AD6-C0F346C3FD9D}" srcOrd="0" destOrd="0" presId="urn:microsoft.com/office/officeart/2005/8/layout/hierarchy3"/>
    <dgm:cxn modelId="{72283F0F-174E-474F-A3F2-C93656AA2033}" type="presParOf" srcId="{A9C26991-C895-4AE9-B641-2CE10E3D8FA2}" destId="{CB6517E3-B9D3-4772-9F6C-DA10B17D4B60}" srcOrd="1" destOrd="0" presId="urn:microsoft.com/office/officeart/2005/8/layout/hierarchy3"/>
    <dgm:cxn modelId="{A759848A-55A0-40D9-B827-27E1280381E5}" type="presParOf" srcId="{6993E4BF-13E3-4D81-8D4B-A6AF4775A30B}" destId="{0B2CD626-1D2C-453F-AAB2-6A27F0022B30}" srcOrd="1" destOrd="0" presId="urn:microsoft.com/office/officeart/2005/8/layout/hierarchy3"/>
    <dgm:cxn modelId="{3DB41B49-AC3A-4005-84F5-89F93FEBF949}" type="presParOf" srcId="{0B2CD626-1D2C-453F-AAB2-6A27F0022B30}" destId="{B1AD5640-F037-4A9B-918B-478D2A82BF81}" srcOrd="0" destOrd="0" presId="urn:microsoft.com/office/officeart/2005/8/layout/hierarchy3"/>
    <dgm:cxn modelId="{53288DA7-2CC7-49EF-B7E6-C9572D6A7C27}" type="presParOf" srcId="{0B2CD626-1D2C-453F-AAB2-6A27F0022B30}" destId="{34BFE844-2ECE-499F-B0F9-BDEFE6DD507B}" srcOrd="1" destOrd="0" presId="urn:microsoft.com/office/officeart/2005/8/layout/hierarchy3"/>
    <dgm:cxn modelId="{283F031C-EBA3-480E-A2D6-92DE154EB803}" type="presParOf" srcId="{0B2CD626-1D2C-453F-AAB2-6A27F0022B30}" destId="{1EB2EDB1-5D67-4E16-B892-DC44FB770D6B}" srcOrd="2" destOrd="0" presId="urn:microsoft.com/office/officeart/2005/8/layout/hierarchy3"/>
    <dgm:cxn modelId="{63AD6F80-8BF2-42DB-99F1-90D30C9B01AF}" type="presParOf" srcId="{0B2CD626-1D2C-453F-AAB2-6A27F0022B30}" destId="{FB91EBB2-4322-4E52-B8F8-FF60FD7AB35E}" srcOrd="3" destOrd="0" presId="urn:microsoft.com/office/officeart/2005/8/layout/hierarchy3"/>
    <dgm:cxn modelId="{1B375D4C-A8A0-4A44-A7CB-741C8F6AEB83}" type="presParOf" srcId="{0B2CD626-1D2C-453F-AAB2-6A27F0022B30}" destId="{78071A24-19AC-4F49-820E-6C4F56AE8759}" srcOrd="4" destOrd="0" presId="urn:microsoft.com/office/officeart/2005/8/layout/hierarchy3"/>
    <dgm:cxn modelId="{44DB8D40-F012-4C70-9E47-66EB1CB530D7}" type="presParOf" srcId="{0B2CD626-1D2C-453F-AAB2-6A27F0022B30}" destId="{D0FC73B4-C4AA-44C8-BEFD-3B0738BE5C88}" srcOrd="5" destOrd="0" presId="urn:microsoft.com/office/officeart/2005/8/layout/hierarchy3"/>
    <dgm:cxn modelId="{95BE506A-EBAC-47B9-B634-C670C90D953A}" type="presParOf" srcId="{F09262CF-9EF4-4EEB-99B5-3B6EF73F6775}" destId="{A1F410E3-4F26-41FA-B0C4-6CAE21D5AA0C}" srcOrd="1" destOrd="0" presId="urn:microsoft.com/office/officeart/2005/8/layout/hierarchy3"/>
    <dgm:cxn modelId="{99112D4A-29C3-47CF-9A95-1B60EC9492A0}" type="presParOf" srcId="{A1F410E3-4F26-41FA-B0C4-6CAE21D5AA0C}" destId="{9A8D9DA4-A44E-4CE6-B5DE-E5785DE864C9}" srcOrd="0" destOrd="0" presId="urn:microsoft.com/office/officeart/2005/8/layout/hierarchy3"/>
    <dgm:cxn modelId="{5F92FC53-588E-4527-A73C-9CA8F9433944}" type="presParOf" srcId="{9A8D9DA4-A44E-4CE6-B5DE-E5785DE864C9}" destId="{1FCEC989-45AC-42E1-9011-92B1060ABAE9}" srcOrd="0" destOrd="0" presId="urn:microsoft.com/office/officeart/2005/8/layout/hierarchy3"/>
    <dgm:cxn modelId="{3B193393-77AD-4F4A-B2C1-EA7CFE34AE76}" type="presParOf" srcId="{9A8D9DA4-A44E-4CE6-B5DE-E5785DE864C9}" destId="{9CC7321C-D457-4DC7-8E2E-623A04320947}" srcOrd="1" destOrd="0" presId="urn:microsoft.com/office/officeart/2005/8/layout/hierarchy3"/>
    <dgm:cxn modelId="{4383C609-E7DC-4F63-92F4-827405C050F4}" type="presParOf" srcId="{A1F410E3-4F26-41FA-B0C4-6CAE21D5AA0C}" destId="{F31184B2-3DB5-4ADE-9B74-F6EDF7D31243}" srcOrd="1" destOrd="0" presId="urn:microsoft.com/office/officeart/2005/8/layout/hierarchy3"/>
    <dgm:cxn modelId="{70B2BBBB-FA73-4644-BCF4-82C01FB2F0F2}" type="presParOf" srcId="{F31184B2-3DB5-4ADE-9B74-F6EDF7D31243}" destId="{D2355DD4-CCDB-499F-8B29-01F1D44B5A4E}" srcOrd="0" destOrd="0" presId="urn:microsoft.com/office/officeart/2005/8/layout/hierarchy3"/>
    <dgm:cxn modelId="{78B9A537-FCAB-4845-BE1F-E55F15030B8C}" type="presParOf" srcId="{F31184B2-3DB5-4ADE-9B74-F6EDF7D31243}" destId="{22549CA8-385C-46CD-9588-78B155AD75BC}" srcOrd="1" destOrd="0" presId="urn:microsoft.com/office/officeart/2005/8/layout/hierarchy3"/>
    <dgm:cxn modelId="{875F156C-82DB-42C0-A3E9-E7D5F962A10B}" type="presParOf" srcId="{F31184B2-3DB5-4ADE-9B74-F6EDF7D31243}" destId="{9502D8A5-0D0B-4CC8-B315-694D342AB880}" srcOrd="2" destOrd="0" presId="urn:microsoft.com/office/officeart/2005/8/layout/hierarchy3"/>
    <dgm:cxn modelId="{F98FC146-618A-4630-873A-854D6B07090F}" type="presParOf" srcId="{F31184B2-3DB5-4ADE-9B74-F6EDF7D31243}" destId="{3C688066-9F47-4CBA-93EC-D99AFA32F2A5}" srcOrd="3" destOrd="0" presId="urn:microsoft.com/office/officeart/2005/8/layout/hierarchy3"/>
    <dgm:cxn modelId="{3D04B74E-1892-453F-A6AA-A7CC425FD31A}" type="presParOf" srcId="{F31184B2-3DB5-4ADE-9B74-F6EDF7D31243}" destId="{99C49CC2-6C69-4A96-9AED-9F0A7D4A8720}" srcOrd="4" destOrd="0" presId="urn:microsoft.com/office/officeart/2005/8/layout/hierarchy3"/>
    <dgm:cxn modelId="{6E946A94-846D-481D-9F28-208469BE5D04}" type="presParOf" srcId="{F31184B2-3DB5-4ADE-9B74-F6EDF7D31243}" destId="{65029A76-07E5-4478-B344-EEA963852D19}" srcOrd="5" destOrd="0" presId="urn:microsoft.com/office/officeart/2005/8/layout/hierarchy3"/>
    <dgm:cxn modelId="{9DBA1712-6DDD-4232-8E76-8DEE9E0590B1}" type="presParOf" srcId="{F09262CF-9EF4-4EEB-99B5-3B6EF73F6775}" destId="{B865CA90-C766-4ACC-8CC7-B398F9CF17D4}" srcOrd="2" destOrd="0" presId="urn:microsoft.com/office/officeart/2005/8/layout/hierarchy3"/>
    <dgm:cxn modelId="{7AD6173D-E3D5-4E6F-A4AD-B4A0855E74A2}" type="presParOf" srcId="{B865CA90-C766-4ACC-8CC7-B398F9CF17D4}" destId="{923EBC7E-E9E7-4FB7-8E4E-CC6E209AAE79}" srcOrd="0" destOrd="0" presId="urn:microsoft.com/office/officeart/2005/8/layout/hierarchy3"/>
    <dgm:cxn modelId="{1ADD6F4E-8E73-431C-8277-A331C33AACEE}" type="presParOf" srcId="{923EBC7E-E9E7-4FB7-8E4E-CC6E209AAE79}" destId="{AA330D68-45F4-4F28-969C-6B8A6E3A1D16}" srcOrd="0" destOrd="0" presId="urn:microsoft.com/office/officeart/2005/8/layout/hierarchy3"/>
    <dgm:cxn modelId="{C2E9327A-8CD5-462B-8E56-1DE4ECAE49C1}" type="presParOf" srcId="{923EBC7E-E9E7-4FB7-8E4E-CC6E209AAE79}" destId="{36BD487D-530A-4051-8543-A762AA264DDD}" srcOrd="1" destOrd="0" presId="urn:microsoft.com/office/officeart/2005/8/layout/hierarchy3"/>
    <dgm:cxn modelId="{1D26DE58-0ABA-4412-A165-CB14E23810B9}" type="presParOf" srcId="{B865CA90-C766-4ACC-8CC7-B398F9CF17D4}" destId="{62755F0F-79F8-4E29-B5F0-4FB4A72A3CB5}" srcOrd="1" destOrd="0" presId="urn:microsoft.com/office/officeart/2005/8/layout/hierarchy3"/>
    <dgm:cxn modelId="{DAB2453A-404A-4DBD-BAA1-A496D794BC99}" type="presParOf" srcId="{62755F0F-79F8-4E29-B5F0-4FB4A72A3CB5}" destId="{508C622A-E9CD-465B-9622-B7FC54D5D685}" srcOrd="0" destOrd="0" presId="urn:microsoft.com/office/officeart/2005/8/layout/hierarchy3"/>
    <dgm:cxn modelId="{2B964AEC-762C-4D24-8367-F27D3DB081EB}" type="presParOf" srcId="{62755F0F-79F8-4E29-B5F0-4FB4A72A3CB5}" destId="{46C8C389-D760-483B-A878-E6956B979B48}" srcOrd="1" destOrd="0" presId="urn:microsoft.com/office/officeart/2005/8/layout/hierarchy3"/>
    <dgm:cxn modelId="{A14FDFCE-C470-4286-88D5-F6940F70AD6F}" type="presParOf" srcId="{62755F0F-79F8-4E29-B5F0-4FB4A72A3CB5}" destId="{C5FE02F8-DDBF-4E2B-B018-679B153FF9FD}" srcOrd="2" destOrd="0" presId="urn:microsoft.com/office/officeart/2005/8/layout/hierarchy3"/>
    <dgm:cxn modelId="{0AEC2633-2C6A-456B-9F33-EF7C417533F4}" type="presParOf" srcId="{62755F0F-79F8-4E29-B5F0-4FB4A72A3CB5}" destId="{6D404208-3878-42E0-9BDB-8C96E046AB24}" srcOrd="3" destOrd="0" presId="urn:microsoft.com/office/officeart/2005/8/layout/hierarchy3"/>
    <dgm:cxn modelId="{78E43A90-43C7-47E1-B85B-5135F6BD3C4B}" type="presParOf" srcId="{62755F0F-79F8-4E29-B5F0-4FB4A72A3CB5}" destId="{CC1406D4-BAB0-435C-81BF-A7C0891BEC4C}" srcOrd="4" destOrd="0" presId="urn:microsoft.com/office/officeart/2005/8/layout/hierarchy3"/>
    <dgm:cxn modelId="{6997268F-683B-4F4E-A362-5BA324B8C74E}" type="presParOf" srcId="{62755F0F-79F8-4E29-B5F0-4FB4A72A3CB5}" destId="{82B3438B-8F7D-4248-86D5-9031A6E5E9BA}" srcOrd="5" destOrd="0" presId="urn:microsoft.com/office/officeart/2005/8/layout/hierarchy3"/>
    <dgm:cxn modelId="{CB2A3693-9F4B-4536-97F5-7F280E5136E8}" type="presParOf" srcId="{F09262CF-9EF4-4EEB-99B5-3B6EF73F6775}" destId="{32C8F7A9-515C-46EF-BCF8-B0FE300890F2}" srcOrd="3" destOrd="0" presId="urn:microsoft.com/office/officeart/2005/8/layout/hierarchy3"/>
    <dgm:cxn modelId="{EBB589DA-BA8E-4A38-8CD7-7E51AADC961A}" type="presParOf" srcId="{32C8F7A9-515C-46EF-BCF8-B0FE300890F2}" destId="{E77E18EE-D234-4342-9674-DE367CC59FA8}" srcOrd="0" destOrd="0" presId="urn:microsoft.com/office/officeart/2005/8/layout/hierarchy3"/>
    <dgm:cxn modelId="{9CE2994A-26C4-4A35-BF00-158F26AFD742}" type="presParOf" srcId="{E77E18EE-D234-4342-9674-DE367CC59FA8}" destId="{75B1170F-2809-48E1-AAEA-DC0E333FE1EB}" srcOrd="0" destOrd="0" presId="urn:microsoft.com/office/officeart/2005/8/layout/hierarchy3"/>
    <dgm:cxn modelId="{CC251599-EB4A-41D8-8C79-35B89CCB7FA3}" type="presParOf" srcId="{E77E18EE-D234-4342-9674-DE367CC59FA8}" destId="{DC6ABB13-B3A2-49E1-AF23-6645488F21B3}" srcOrd="1" destOrd="0" presId="urn:microsoft.com/office/officeart/2005/8/layout/hierarchy3"/>
    <dgm:cxn modelId="{9DD0F97D-B75C-4BBC-9693-5CB4BDFE57ED}" type="presParOf" srcId="{32C8F7A9-515C-46EF-BCF8-B0FE300890F2}" destId="{F0EB94CB-F52A-4720-8F3C-CF3E43077FC1}" srcOrd="1" destOrd="0" presId="urn:microsoft.com/office/officeart/2005/8/layout/hierarchy3"/>
    <dgm:cxn modelId="{66716839-8717-44B2-9EB9-2058FFBD3321}" type="presParOf" srcId="{F0EB94CB-F52A-4720-8F3C-CF3E43077FC1}" destId="{33EEB038-5E42-4803-8E87-50100C178A70}" srcOrd="0" destOrd="0" presId="urn:microsoft.com/office/officeart/2005/8/layout/hierarchy3"/>
    <dgm:cxn modelId="{B7968F26-24D5-4746-A100-BA362E2E3282}" type="presParOf" srcId="{F0EB94CB-F52A-4720-8F3C-CF3E43077FC1}" destId="{28D5B114-C3E2-41BE-A50F-BFBB862330A5}" srcOrd="1" destOrd="0" presId="urn:microsoft.com/office/officeart/2005/8/layout/hierarchy3"/>
    <dgm:cxn modelId="{8180BDC9-A147-4CDD-8D9D-5A9080FAD71B}" type="presParOf" srcId="{F0EB94CB-F52A-4720-8F3C-CF3E43077FC1}" destId="{177072D6-5385-4BC8-97E2-97F78630FFF5}" srcOrd="2" destOrd="0" presId="urn:microsoft.com/office/officeart/2005/8/layout/hierarchy3"/>
    <dgm:cxn modelId="{A96E5777-ACB1-44FA-9F40-EA0B399D0D43}" type="presParOf" srcId="{F0EB94CB-F52A-4720-8F3C-CF3E43077FC1}" destId="{0FE7C937-2EBF-4F98-9EEE-077CB8A12B11}" srcOrd="3" destOrd="0" presId="urn:microsoft.com/office/officeart/2005/8/layout/hierarchy3"/>
    <dgm:cxn modelId="{8BABDA4B-FE06-4548-877C-BD4A2903F0FD}" type="presParOf" srcId="{F0EB94CB-F52A-4720-8F3C-CF3E43077FC1}" destId="{19356844-79EE-4943-80F5-18AE439C4DE9}" srcOrd="4" destOrd="0" presId="urn:microsoft.com/office/officeart/2005/8/layout/hierarchy3"/>
    <dgm:cxn modelId="{782F2EDF-414E-4782-8906-141FA3CBE303}" type="presParOf" srcId="{F0EB94CB-F52A-4720-8F3C-CF3E43077FC1}" destId="{68C7317B-5080-47C6-9B32-4126C37A583D}" srcOrd="5" destOrd="0" presId="urn:microsoft.com/office/officeart/2005/8/layout/hierarchy3"/>
    <dgm:cxn modelId="{7053CC19-CB99-4980-8332-E58AAC54B5E1}" type="presParOf" srcId="{F09262CF-9EF4-4EEB-99B5-3B6EF73F6775}" destId="{DBA18082-F889-4618-8456-CCCEFA343E91}" srcOrd="4" destOrd="0" presId="urn:microsoft.com/office/officeart/2005/8/layout/hierarchy3"/>
    <dgm:cxn modelId="{B5AE4F63-2A6F-414E-8501-9D5947974BD8}" type="presParOf" srcId="{DBA18082-F889-4618-8456-CCCEFA343E91}" destId="{92103B89-4A2F-4785-A287-D95B937DCF99}" srcOrd="0" destOrd="0" presId="urn:microsoft.com/office/officeart/2005/8/layout/hierarchy3"/>
    <dgm:cxn modelId="{30E22BDC-B6BF-4E8F-ABC8-3CBAC6EE1082}" type="presParOf" srcId="{92103B89-4A2F-4785-A287-D95B937DCF99}" destId="{3B0FD75D-BDE2-4B67-8733-56FF80287022}" srcOrd="0" destOrd="0" presId="urn:microsoft.com/office/officeart/2005/8/layout/hierarchy3"/>
    <dgm:cxn modelId="{0D82A6EA-A2E2-496F-99EC-FF4809118EA4}" type="presParOf" srcId="{92103B89-4A2F-4785-A287-D95B937DCF99}" destId="{EFD607E4-BB02-4D25-AA5D-1D43AE6255CB}" srcOrd="1" destOrd="0" presId="urn:microsoft.com/office/officeart/2005/8/layout/hierarchy3"/>
    <dgm:cxn modelId="{0D7B13B5-0829-46E6-BE91-014E0463CEBE}" type="presParOf" srcId="{DBA18082-F889-4618-8456-CCCEFA343E91}" destId="{576E3D7F-881B-4127-8ED4-C40F2E45657E}" srcOrd="1" destOrd="0" presId="urn:microsoft.com/office/officeart/2005/8/layout/hierarchy3"/>
    <dgm:cxn modelId="{78237E88-562B-432E-9909-B345CBE0DE25}" type="presParOf" srcId="{576E3D7F-881B-4127-8ED4-C40F2E45657E}" destId="{F1CDD939-38B2-456E-8DDB-A785EDE29033}" srcOrd="0" destOrd="0" presId="urn:microsoft.com/office/officeart/2005/8/layout/hierarchy3"/>
    <dgm:cxn modelId="{126BC7CD-14E7-4FEB-B9FF-D0F7D9E2CF2B}" type="presParOf" srcId="{576E3D7F-881B-4127-8ED4-C40F2E45657E}" destId="{5DA62CB3-29FB-4814-9D7A-3EF68BFEA125}" srcOrd="1" destOrd="0" presId="urn:microsoft.com/office/officeart/2005/8/layout/hierarchy3"/>
    <dgm:cxn modelId="{BF6F13EF-72B3-4629-A7F5-3DAAE9D0AF8D}" type="presParOf" srcId="{576E3D7F-881B-4127-8ED4-C40F2E45657E}" destId="{AF1D89B6-663C-4B94-9E8E-6CCEFDDB8311}" srcOrd="2" destOrd="0" presId="urn:microsoft.com/office/officeart/2005/8/layout/hierarchy3"/>
    <dgm:cxn modelId="{F4C31197-3353-448D-A7E3-FF434510E0CC}" type="presParOf" srcId="{576E3D7F-881B-4127-8ED4-C40F2E45657E}" destId="{389C0AE5-AD9A-4B30-81FB-A4219C25485B}" srcOrd="3" destOrd="0" presId="urn:microsoft.com/office/officeart/2005/8/layout/hierarchy3"/>
    <dgm:cxn modelId="{BA5D3161-C9EF-41EF-9EB1-CCF0F0B250F8}" type="presParOf" srcId="{576E3D7F-881B-4127-8ED4-C40F2E45657E}" destId="{A22B540C-EB34-438B-A3A5-381C4D1FF537}" srcOrd="4" destOrd="0" presId="urn:microsoft.com/office/officeart/2005/8/layout/hierarchy3"/>
    <dgm:cxn modelId="{35636687-7E87-4ECD-AEA2-37223E86E494}" type="presParOf" srcId="{576E3D7F-881B-4127-8ED4-C40F2E45657E}" destId="{5E2F28D3-BE4D-47F3-B93B-7BD96F435C74}" srcOrd="5"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EAEEBA9-C0BE-48FE-BB0F-875EF7F95D02}"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8784E621-9107-4D3B-BFDF-3F1EB8F0F2EE}">
      <dgm:prSet phldrT="[Text]"/>
      <dgm:spPr/>
      <dgm:t>
        <a:bodyPr/>
        <a:lstStyle/>
        <a:p>
          <a:r>
            <a:rPr lang="en-US"/>
            <a:t>Stakeholder engagement</a:t>
          </a:r>
        </a:p>
        <a:p>
          <a:r>
            <a:rPr lang="en-US"/>
            <a:t>(scoping visit)</a:t>
          </a:r>
        </a:p>
      </dgm:t>
    </dgm:pt>
    <dgm:pt modelId="{2FDBE18C-5293-4009-9D17-33EC17269FDB}" type="parTrans" cxnId="{490FC60E-013B-4FE6-A804-885644009BF4}">
      <dgm:prSet/>
      <dgm:spPr/>
      <dgm:t>
        <a:bodyPr/>
        <a:lstStyle/>
        <a:p>
          <a:endParaRPr lang="en-US"/>
        </a:p>
      </dgm:t>
    </dgm:pt>
    <dgm:pt modelId="{9F3F928B-2973-4563-A70C-795B88FA0829}" type="sibTrans" cxnId="{490FC60E-013B-4FE6-A804-885644009BF4}">
      <dgm:prSet/>
      <dgm:spPr/>
      <dgm:t>
        <a:bodyPr/>
        <a:lstStyle/>
        <a:p>
          <a:endParaRPr lang="en-US"/>
        </a:p>
      </dgm:t>
    </dgm:pt>
    <dgm:pt modelId="{58E35FAC-584A-4155-A502-B9055D7FDBB8}">
      <dgm:prSet phldrT="[Text]"/>
      <dgm:spPr/>
      <dgm:t>
        <a:bodyPr/>
        <a:lstStyle/>
        <a:p>
          <a:r>
            <a:rPr lang="en-US"/>
            <a:t>MOHCC</a:t>
          </a:r>
        </a:p>
      </dgm:t>
    </dgm:pt>
    <dgm:pt modelId="{25322C0C-39DA-46E9-B9DB-996FA5F5AEB6}" type="parTrans" cxnId="{E7C051AC-CE98-4D57-8339-CC03989DE2D8}">
      <dgm:prSet/>
      <dgm:spPr/>
      <dgm:t>
        <a:bodyPr/>
        <a:lstStyle/>
        <a:p>
          <a:endParaRPr lang="en-US"/>
        </a:p>
      </dgm:t>
    </dgm:pt>
    <dgm:pt modelId="{129D32CF-5806-4244-BB01-3AF7DAE775E3}" type="sibTrans" cxnId="{E7C051AC-CE98-4D57-8339-CC03989DE2D8}">
      <dgm:prSet/>
      <dgm:spPr/>
      <dgm:t>
        <a:bodyPr/>
        <a:lstStyle/>
        <a:p>
          <a:endParaRPr lang="en-US"/>
        </a:p>
      </dgm:t>
    </dgm:pt>
    <dgm:pt modelId="{545653D7-B6DA-44F6-B5BB-54BDDE321B08}">
      <dgm:prSet phldrT="[Text]"/>
      <dgm:spPr/>
      <dgm:t>
        <a:bodyPr/>
        <a:lstStyle/>
        <a:p>
          <a:r>
            <a:rPr lang="en-US"/>
            <a:t>Provincial/district and city health authorities</a:t>
          </a:r>
        </a:p>
      </dgm:t>
    </dgm:pt>
    <dgm:pt modelId="{B22A333B-036D-49A1-B350-EF6EAEC2E6A4}" type="parTrans" cxnId="{106A616D-671A-4C3F-9EA6-14FCE8A947F7}">
      <dgm:prSet/>
      <dgm:spPr/>
      <dgm:t>
        <a:bodyPr/>
        <a:lstStyle/>
        <a:p>
          <a:endParaRPr lang="en-US"/>
        </a:p>
      </dgm:t>
    </dgm:pt>
    <dgm:pt modelId="{90528910-0C40-41FB-B8AB-A63D2F515211}" type="sibTrans" cxnId="{106A616D-671A-4C3F-9EA6-14FCE8A947F7}">
      <dgm:prSet/>
      <dgm:spPr/>
      <dgm:t>
        <a:bodyPr/>
        <a:lstStyle/>
        <a:p>
          <a:endParaRPr lang="en-US"/>
        </a:p>
      </dgm:t>
    </dgm:pt>
    <dgm:pt modelId="{D22A0545-E6EB-43E3-9B1B-AB2EAA1229A1}">
      <dgm:prSet phldrT="[Text]">
        <dgm:style>
          <a:lnRef idx="2">
            <a:schemeClr val="accent2">
              <a:shade val="50000"/>
            </a:schemeClr>
          </a:lnRef>
          <a:fillRef idx="1">
            <a:schemeClr val="accent2"/>
          </a:fillRef>
          <a:effectRef idx="0">
            <a:schemeClr val="accent2"/>
          </a:effectRef>
          <a:fontRef idx="minor">
            <a:schemeClr val="lt1"/>
          </a:fontRef>
        </dgm:style>
      </dgm:prSet>
      <dgm:spPr>
        <a:solidFill>
          <a:schemeClr val="accent2">
            <a:lumMod val="75000"/>
          </a:schemeClr>
        </a:solidFill>
        <a:ln>
          <a:solidFill>
            <a:schemeClr val="bg1"/>
          </a:solidFill>
        </a:ln>
      </dgm:spPr>
      <dgm:t>
        <a:bodyPr/>
        <a:lstStyle/>
        <a:p>
          <a:r>
            <a:rPr lang="en-US"/>
            <a:t>Baseline assessment of facilities and mapping</a:t>
          </a:r>
        </a:p>
      </dgm:t>
    </dgm:pt>
    <dgm:pt modelId="{9245CC51-F135-44DA-9230-588656430D7B}" type="parTrans" cxnId="{3C8C481D-B6D7-4651-8CA7-9EB18A4AC2A8}">
      <dgm:prSet/>
      <dgm:spPr/>
      <dgm:t>
        <a:bodyPr/>
        <a:lstStyle/>
        <a:p>
          <a:endParaRPr lang="en-US"/>
        </a:p>
      </dgm:t>
    </dgm:pt>
    <dgm:pt modelId="{16E0881A-FBCF-4F68-8D75-3F50A41B5B90}" type="sibTrans" cxnId="{3C8C481D-B6D7-4651-8CA7-9EB18A4AC2A8}">
      <dgm:prSet/>
      <dgm:spPr/>
      <dgm:t>
        <a:bodyPr/>
        <a:lstStyle/>
        <a:p>
          <a:endParaRPr lang="en-US"/>
        </a:p>
      </dgm:t>
    </dgm:pt>
    <dgm:pt modelId="{75136951-1803-4E37-B70C-ECE4941D2E88}">
      <dgm:prSet phldrT="[Text]"/>
      <dgm:spPr/>
      <dgm:t>
        <a:bodyPr/>
        <a:lstStyle/>
        <a:p>
          <a:r>
            <a:rPr lang="en-US"/>
            <a:t>Infrastructure</a:t>
          </a:r>
        </a:p>
      </dgm:t>
    </dgm:pt>
    <dgm:pt modelId="{61C25E18-A348-4ED9-9B37-73EBF0AC10DA}" type="parTrans" cxnId="{DDE601BE-D8E7-456D-A7B9-58B7C60FF713}">
      <dgm:prSet/>
      <dgm:spPr/>
      <dgm:t>
        <a:bodyPr/>
        <a:lstStyle/>
        <a:p>
          <a:endParaRPr lang="en-US"/>
        </a:p>
      </dgm:t>
    </dgm:pt>
    <dgm:pt modelId="{61E3C898-B80A-4EE9-8EF8-DA4EE474A188}" type="sibTrans" cxnId="{DDE601BE-D8E7-456D-A7B9-58B7C60FF713}">
      <dgm:prSet/>
      <dgm:spPr/>
      <dgm:t>
        <a:bodyPr/>
        <a:lstStyle/>
        <a:p>
          <a:endParaRPr lang="en-US"/>
        </a:p>
      </dgm:t>
    </dgm:pt>
    <dgm:pt modelId="{0C9D073F-16B1-4310-862B-F5B3A2224DD8}">
      <dgm:prSet phldrT="[Text]"/>
      <dgm:spPr/>
      <dgm:t>
        <a:bodyPr/>
        <a:lstStyle/>
        <a:p>
          <a:r>
            <a:rPr lang="en-US"/>
            <a:t>Data systems</a:t>
          </a:r>
        </a:p>
      </dgm:t>
    </dgm:pt>
    <dgm:pt modelId="{89FCA93A-9CCF-44C3-A293-A18F3228AC9D}" type="parTrans" cxnId="{BB17AF65-B205-4C80-84F3-A796162C005B}">
      <dgm:prSet/>
      <dgm:spPr/>
      <dgm:t>
        <a:bodyPr/>
        <a:lstStyle/>
        <a:p>
          <a:endParaRPr lang="en-US"/>
        </a:p>
      </dgm:t>
    </dgm:pt>
    <dgm:pt modelId="{B96F1B1F-BE87-4865-8106-FF43D0ADE913}" type="sibTrans" cxnId="{BB17AF65-B205-4C80-84F3-A796162C005B}">
      <dgm:prSet/>
      <dgm:spPr/>
      <dgm:t>
        <a:bodyPr/>
        <a:lstStyle/>
        <a:p>
          <a:endParaRPr lang="en-US"/>
        </a:p>
      </dgm:t>
    </dgm:pt>
    <dgm:pt modelId="{B856F0D3-617D-44F3-A417-A1995F477C4D}">
      <dgm:prSet phldrT="[Text]">
        <dgm:style>
          <a:lnRef idx="2">
            <a:schemeClr val="accent4">
              <a:shade val="50000"/>
            </a:schemeClr>
          </a:lnRef>
          <a:fillRef idx="1">
            <a:schemeClr val="accent4"/>
          </a:fillRef>
          <a:effectRef idx="0">
            <a:schemeClr val="accent4"/>
          </a:effectRef>
          <a:fontRef idx="minor">
            <a:schemeClr val="lt1"/>
          </a:fontRef>
        </dgm:style>
      </dgm:prSet>
      <dgm:spPr>
        <a:solidFill>
          <a:schemeClr val="tx2"/>
        </a:solidFill>
        <a:ln>
          <a:solidFill>
            <a:schemeClr val="bg1"/>
          </a:solidFill>
        </a:ln>
      </dgm:spPr>
      <dgm:t>
        <a:bodyPr/>
        <a:lstStyle/>
        <a:p>
          <a:r>
            <a:rPr lang="en-US"/>
            <a:t>Engagement of private pharmacies and linkage to facilities</a:t>
          </a:r>
        </a:p>
      </dgm:t>
    </dgm:pt>
    <dgm:pt modelId="{9D411248-4188-4978-8056-171EBF87412D}" type="parTrans" cxnId="{C0068C0E-E47B-49F5-A38A-2D89EAC3C1AF}">
      <dgm:prSet/>
      <dgm:spPr/>
      <dgm:t>
        <a:bodyPr/>
        <a:lstStyle/>
        <a:p>
          <a:endParaRPr lang="en-US"/>
        </a:p>
      </dgm:t>
    </dgm:pt>
    <dgm:pt modelId="{A598D635-BCDD-4CC3-A96D-BCA125235D1E}" type="sibTrans" cxnId="{C0068C0E-E47B-49F5-A38A-2D89EAC3C1AF}">
      <dgm:prSet/>
      <dgm:spPr/>
      <dgm:t>
        <a:bodyPr/>
        <a:lstStyle/>
        <a:p>
          <a:endParaRPr lang="en-US"/>
        </a:p>
      </dgm:t>
    </dgm:pt>
    <dgm:pt modelId="{377DC9BC-5BF0-4562-9DE0-0E325EC9879D}">
      <dgm:prSet phldrT="[Text]"/>
      <dgm:spPr>
        <a:solidFill>
          <a:schemeClr val="accent3">
            <a:lumMod val="75000"/>
          </a:schemeClr>
        </a:solidFill>
      </dgm:spPr>
      <dgm:t>
        <a:bodyPr/>
        <a:lstStyle/>
        <a:p>
          <a:pPr>
            <a:buFont typeface="Arial" panose="020B0604020202020204" pitchFamily="34" charset="0"/>
            <a:buChar char="●"/>
          </a:pPr>
          <a:r>
            <a:rPr lang="en-US"/>
            <a:t>Capacity building of private and public sector partners/M&amp;E</a:t>
          </a:r>
        </a:p>
      </dgm:t>
    </dgm:pt>
    <dgm:pt modelId="{DE5068AE-5943-4187-8F55-0F487A9B7406}" type="parTrans" cxnId="{50C5F051-03C8-4E5F-9E32-F8BB63FD121C}">
      <dgm:prSet/>
      <dgm:spPr/>
      <dgm:t>
        <a:bodyPr/>
        <a:lstStyle/>
        <a:p>
          <a:endParaRPr lang="en-US"/>
        </a:p>
      </dgm:t>
    </dgm:pt>
    <dgm:pt modelId="{A224AAE3-9BA9-4A00-9660-FAAEF0DB7B27}" type="sibTrans" cxnId="{50C5F051-03C8-4E5F-9E32-F8BB63FD121C}">
      <dgm:prSet/>
      <dgm:spPr/>
      <dgm:t>
        <a:bodyPr/>
        <a:lstStyle/>
        <a:p>
          <a:endParaRPr lang="en-US"/>
        </a:p>
      </dgm:t>
    </dgm:pt>
    <dgm:pt modelId="{89F9C1FB-93B9-4B57-A7A0-EF0FCF051A58}">
      <dgm:prSet/>
      <dgm:spPr/>
      <dgm:t>
        <a:bodyPr/>
        <a:lstStyle/>
        <a:p>
          <a:r>
            <a:rPr lang="en-US"/>
            <a:t>Selection</a:t>
          </a:r>
        </a:p>
      </dgm:t>
    </dgm:pt>
    <dgm:pt modelId="{C578FA41-7317-411E-B81F-C81EB079DB66}" type="parTrans" cxnId="{281F4932-4980-40A3-97F2-1EFE4C6FAF44}">
      <dgm:prSet/>
      <dgm:spPr/>
      <dgm:t>
        <a:bodyPr/>
        <a:lstStyle/>
        <a:p>
          <a:endParaRPr lang="en-US"/>
        </a:p>
      </dgm:t>
    </dgm:pt>
    <dgm:pt modelId="{0B134F87-851F-47D9-9E56-EC895CBACF12}" type="sibTrans" cxnId="{281F4932-4980-40A3-97F2-1EFE4C6FAF44}">
      <dgm:prSet/>
      <dgm:spPr/>
      <dgm:t>
        <a:bodyPr/>
        <a:lstStyle/>
        <a:p>
          <a:endParaRPr lang="en-US"/>
        </a:p>
      </dgm:t>
    </dgm:pt>
    <dgm:pt modelId="{3D5FE997-8296-457E-8923-210565C825AC}">
      <dgm:prSet phldrT="[Text]"/>
      <dgm:spPr/>
      <dgm:t>
        <a:bodyPr/>
        <a:lstStyle/>
        <a:p>
          <a:r>
            <a:rPr lang="en-US"/>
            <a:t>Orientation</a:t>
          </a:r>
        </a:p>
      </dgm:t>
    </dgm:pt>
    <dgm:pt modelId="{41714C8E-7187-4520-B76F-D85D9F03776C}" type="parTrans" cxnId="{497B4751-DA42-4091-ADB5-B11F439D56DC}">
      <dgm:prSet/>
      <dgm:spPr/>
      <dgm:t>
        <a:bodyPr/>
        <a:lstStyle/>
        <a:p>
          <a:endParaRPr lang="en-US"/>
        </a:p>
      </dgm:t>
    </dgm:pt>
    <dgm:pt modelId="{6FD23D09-2188-4672-9696-4953EC1A7E64}" type="sibTrans" cxnId="{497B4751-DA42-4091-ADB5-B11F439D56DC}">
      <dgm:prSet/>
      <dgm:spPr/>
      <dgm:t>
        <a:bodyPr/>
        <a:lstStyle/>
        <a:p>
          <a:endParaRPr lang="en-US"/>
        </a:p>
      </dgm:t>
    </dgm:pt>
    <dgm:pt modelId="{D8A657D2-7309-4655-88FF-5CA7385EBB5A}">
      <dgm:prSet phldrT="[Text]"/>
      <dgm:spPr/>
      <dgm:t>
        <a:bodyPr/>
        <a:lstStyle/>
        <a:p>
          <a:r>
            <a:rPr lang="en-US"/>
            <a:t>Pharmaceutical regulating bodies and associations</a:t>
          </a:r>
        </a:p>
      </dgm:t>
    </dgm:pt>
    <dgm:pt modelId="{389344CE-FC4D-4C78-89BB-E77B03C34BC8}" type="parTrans" cxnId="{7F0A065B-C7BA-4E80-A86D-1512CC04C28D}">
      <dgm:prSet/>
      <dgm:spPr/>
      <dgm:t>
        <a:bodyPr/>
        <a:lstStyle/>
        <a:p>
          <a:endParaRPr lang="en-US"/>
        </a:p>
      </dgm:t>
    </dgm:pt>
    <dgm:pt modelId="{AD865DC7-0BAF-4157-9313-2144375A154B}" type="sibTrans" cxnId="{7F0A065B-C7BA-4E80-A86D-1512CC04C28D}">
      <dgm:prSet/>
      <dgm:spPr/>
      <dgm:t>
        <a:bodyPr/>
        <a:lstStyle/>
        <a:p>
          <a:endParaRPr lang="en-US"/>
        </a:p>
      </dgm:t>
    </dgm:pt>
    <dgm:pt modelId="{91A3AE8D-DAE3-4488-BC31-4AD05FE7DFFF}">
      <dgm:prSet phldrT="[Text]"/>
      <dgm:spPr/>
      <dgm:t>
        <a:bodyPr/>
        <a:lstStyle/>
        <a:p>
          <a:r>
            <a:rPr lang="en-US"/>
            <a:t>Training/reporting</a:t>
          </a:r>
        </a:p>
      </dgm:t>
    </dgm:pt>
    <dgm:pt modelId="{4F457B7A-31B5-4DEE-A625-5CA6243FD908}" type="parTrans" cxnId="{3F52435D-6E4E-42FF-B913-8C1C48F7D3EE}">
      <dgm:prSet/>
      <dgm:spPr/>
      <dgm:t>
        <a:bodyPr/>
        <a:lstStyle/>
        <a:p>
          <a:endParaRPr lang="en-US"/>
        </a:p>
      </dgm:t>
    </dgm:pt>
    <dgm:pt modelId="{710C3C5E-45C8-430F-B060-CF4ECAF3D4B5}" type="sibTrans" cxnId="{3F52435D-6E4E-42FF-B913-8C1C48F7D3EE}">
      <dgm:prSet/>
      <dgm:spPr/>
      <dgm:t>
        <a:bodyPr/>
        <a:lstStyle/>
        <a:p>
          <a:endParaRPr lang="en-US"/>
        </a:p>
      </dgm:t>
    </dgm:pt>
    <dgm:pt modelId="{B5F293B5-E73A-4231-8119-8016E03DFC40}">
      <dgm:prSet phldrT="[Text]"/>
      <dgm:spPr>
        <a:solidFill>
          <a:schemeClr val="accent6">
            <a:lumMod val="75000"/>
          </a:schemeClr>
        </a:solidFill>
      </dgm:spPr>
      <dgm:t>
        <a:bodyPr/>
        <a:lstStyle/>
        <a:p>
          <a:pPr>
            <a:buFont typeface="Arial" panose="020B0604020202020204" pitchFamily="34" charset="0"/>
            <a:buChar char="●"/>
          </a:pPr>
          <a:r>
            <a:rPr lang="en-US"/>
            <a:t>Technical assistance and demand creation </a:t>
          </a:r>
        </a:p>
      </dgm:t>
    </dgm:pt>
    <dgm:pt modelId="{895A7A42-F6A2-4668-91E4-2BC6A2A1F7A4}" type="parTrans" cxnId="{06BEDE1D-95F2-4458-91F2-98622E50D9A8}">
      <dgm:prSet/>
      <dgm:spPr/>
      <dgm:t>
        <a:bodyPr/>
        <a:lstStyle/>
        <a:p>
          <a:endParaRPr lang="en-US"/>
        </a:p>
      </dgm:t>
    </dgm:pt>
    <dgm:pt modelId="{F9BF52F2-0F7B-44F3-B48A-DC704116652A}" type="sibTrans" cxnId="{06BEDE1D-95F2-4458-91F2-98622E50D9A8}">
      <dgm:prSet/>
      <dgm:spPr/>
      <dgm:t>
        <a:bodyPr/>
        <a:lstStyle/>
        <a:p>
          <a:endParaRPr lang="en-US"/>
        </a:p>
      </dgm:t>
    </dgm:pt>
    <dgm:pt modelId="{4725849C-5DE4-45D9-8F5C-2DB15C5167CB}">
      <dgm:prSet/>
      <dgm:spPr/>
      <dgm:t>
        <a:bodyPr/>
        <a:lstStyle/>
        <a:p>
          <a:r>
            <a:rPr lang="en-US"/>
            <a:t>Training on DDD model</a:t>
          </a:r>
        </a:p>
      </dgm:t>
    </dgm:pt>
    <dgm:pt modelId="{9970BFCB-4B58-461C-B791-80BB6580718C}" type="parTrans" cxnId="{88EA4BEC-2701-4571-9592-4BAE93248300}">
      <dgm:prSet/>
      <dgm:spPr/>
      <dgm:t>
        <a:bodyPr/>
        <a:lstStyle/>
        <a:p>
          <a:endParaRPr lang="en-US"/>
        </a:p>
      </dgm:t>
    </dgm:pt>
    <dgm:pt modelId="{C1EF1BE1-8309-42DC-A5ED-FA68972B345F}" type="sibTrans" cxnId="{88EA4BEC-2701-4571-9592-4BAE93248300}">
      <dgm:prSet/>
      <dgm:spPr/>
      <dgm:t>
        <a:bodyPr/>
        <a:lstStyle/>
        <a:p>
          <a:endParaRPr lang="en-US"/>
        </a:p>
      </dgm:t>
    </dgm:pt>
    <dgm:pt modelId="{FA22EEF3-000A-42E9-8511-C2108609B918}">
      <dgm:prSet phldrT="[Text]"/>
      <dgm:spPr/>
      <dgm:t>
        <a:bodyPr/>
        <a:lstStyle/>
        <a:p>
          <a:r>
            <a:rPr lang="en-US"/>
            <a:t>M&amp;E system</a:t>
          </a:r>
        </a:p>
      </dgm:t>
    </dgm:pt>
    <dgm:pt modelId="{BC6B34E3-4E18-4191-B35D-04EAD286D64A}" type="parTrans" cxnId="{73A308E9-FF43-483B-93BD-15EDE7D15598}">
      <dgm:prSet/>
      <dgm:spPr/>
      <dgm:t>
        <a:bodyPr/>
        <a:lstStyle/>
        <a:p>
          <a:endParaRPr lang="en-US"/>
        </a:p>
      </dgm:t>
    </dgm:pt>
    <dgm:pt modelId="{B02B7E09-FDB2-474A-BC50-CFAACC106F24}" type="sibTrans" cxnId="{73A308E9-FF43-483B-93BD-15EDE7D15598}">
      <dgm:prSet/>
      <dgm:spPr/>
      <dgm:t>
        <a:bodyPr/>
        <a:lstStyle/>
        <a:p>
          <a:endParaRPr lang="en-US"/>
        </a:p>
      </dgm:t>
    </dgm:pt>
    <dgm:pt modelId="{1E74764E-966E-4AC6-91FA-3A75D5848087}">
      <dgm:prSet phldrT="[Text]"/>
      <dgm:spPr/>
      <dgm:t>
        <a:bodyPr/>
        <a:lstStyle/>
        <a:p>
          <a:r>
            <a:rPr lang="en-US"/>
            <a:t>Ongoing support</a:t>
          </a:r>
        </a:p>
      </dgm:t>
    </dgm:pt>
    <dgm:pt modelId="{F43E2C94-B8B9-4408-BB66-115586162EEC}" type="parTrans" cxnId="{E3F932BA-16DB-4225-8787-9FF4990FA01D}">
      <dgm:prSet/>
      <dgm:spPr/>
      <dgm:t>
        <a:bodyPr/>
        <a:lstStyle/>
        <a:p>
          <a:endParaRPr lang="en-US"/>
        </a:p>
      </dgm:t>
    </dgm:pt>
    <dgm:pt modelId="{7A608023-A55A-4DAA-9233-1CF709C5DD07}" type="sibTrans" cxnId="{E3F932BA-16DB-4225-8787-9FF4990FA01D}">
      <dgm:prSet/>
      <dgm:spPr/>
      <dgm:t>
        <a:bodyPr/>
        <a:lstStyle/>
        <a:p>
          <a:endParaRPr lang="en-US"/>
        </a:p>
      </dgm:t>
    </dgm:pt>
    <dgm:pt modelId="{C52627E6-70FD-4F2E-83A6-157ADE77F9B9}">
      <dgm:prSet phldrT="[Text]"/>
      <dgm:spPr/>
      <dgm:t>
        <a:bodyPr/>
        <a:lstStyle/>
        <a:p>
          <a:r>
            <a:rPr lang="en-US"/>
            <a:t>Referral</a:t>
          </a:r>
        </a:p>
      </dgm:t>
    </dgm:pt>
    <dgm:pt modelId="{BEFABEA1-7EDE-43EE-ADEB-091EB0FD0E08}" type="parTrans" cxnId="{F7B63373-A89E-408A-BD6A-8264CCE49365}">
      <dgm:prSet/>
      <dgm:spPr/>
      <dgm:t>
        <a:bodyPr/>
        <a:lstStyle/>
        <a:p>
          <a:endParaRPr lang="en-US"/>
        </a:p>
      </dgm:t>
    </dgm:pt>
    <dgm:pt modelId="{5717ED54-C810-4E03-A69B-8F9822D276B4}" type="sibTrans" cxnId="{F7B63373-A89E-408A-BD6A-8264CCE49365}">
      <dgm:prSet/>
      <dgm:spPr/>
      <dgm:t>
        <a:bodyPr/>
        <a:lstStyle/>
        <a:p>
          <a:endParaRPr lang="en-US"/>
        </a:p>
      </dgm:t>
    </dgm:pt>
    <dgm:pt modelId="{C9228D45-383B-47CC-8265-175DD3E5FEFD}">
      <dgm:prSet/>
      <dgm:spPr/>
      <dgm:t>
        <a:bodyPr/>
        <a:lstStyle/>
        <a:p>
          <a:r>
            <a:rPr lang="en-US"/>
            <a:t>Offer to clients; enroll based on eligibility</a:t>
          </a:r>
        </a:p>
      </dgm:t>
    </dgm:pt>
    <dgm:pt modelId="{5863644B-BBFF-4977-96A7-B7D4DB51656F}" type="parTrans" cxnId="{09B80F3B-83B9-4962-8EFD-16F0B8B9EDA4}">
      <dgm:prSet/>
      <dgm:spPr/>
      <dgm:t>
        <a:bodyPr/>
        <a:lstStyle/>
        <a:p>
          <a:endParaRPr lang="en-US"/>
        </a:p>
      </dgm:t>
    </dgm:pt>
    <dgm:pt modelId="{C1F0377C-B1FE-414B-8658-3EB404CA7F37}" type="sibTrans" cxnId="{09B80F3B-83B9-4962-8EFD-16F0B8B9EDA4}">
      <dgm:prSet/>
      <dgm:spPr/>
      <dgm:t>
        <a:bodyPr/>
        <a:lstStyle/>
        <a:p>
          <a:endParaRPr lang="en-US"/>
        </a:p>
      </dgm:t>
    </dgm:pt>
    <dgm:pt modelId="{D8334DD7-110E-4772-9DE3-95768EEE7427}">
      <dgm:prSet phldrT="[Text]"/>
      <dgm:spPr/>
      <dgm:t>
        <a:bodyPr/>
        <a:lstStyle/>
        <a:p>
          <a:r>
            <a:rPr lang="en-US"/>
            <a:t>Documentation</a:t>
          </a:r>
        </a:p>
      </dgm:t>
    </dgm:pt>
    <dgm:pt modelId="{A8247BBC-7C46-47BA-AAFB-BF24472B1DA5}" type="parTrans" cxnId="{A04A629D-D826-4B4A-922C-47E2312F4E37}">
      <dgm:prSet/>
      <dgm:spPr/>
      <dgm:t>
        <a:bodyPr/>
        <a:lstStyle/>
        <a:p>
          <a:endParaRPr lang="en-US"/>
        </a:p>
      </dgm:t>
    </dgm:pt>
    <dgm:pt modelId="{03450814-B77E-4C23-B571-D7472B693917}" type="sibTrans" cxnId="{A04A629D-D826-4B4A-922C-47E2312F4E37}">
      <dgm:prSet/>
      <dgm:spPr/>
      <dgm:t>
        <a:bodyPr/>
        <a:lstStyle/>
        <a:p>
          <a:endParaRPr lang="en-US"/>
        </a:p>
      </dgm:t>
    </dgm:pt>
    <dgm:pt modelId="{467B9D9A-0FE9-4A3D-A06C-7A3AAA338120}">
      <dgm:prSet phldrT="[Text]"/>
      <dgm:spPr/>
      <dgm:t>
        <a:bodyPr/>
        <a:lstStyle/>
        <a:p>
          <a:r>
            <a:rPr lang="en-US"/>
            <a:t>Scaleup</a:t>
          </a:r>
        </a:p>
      </dgm:t>
    </dgm:pt>
    <dgm:pt modelId="{70F2DDEE-B4E9-4368-8CF1-149B96D4392F}" type="parTrans" cxnId="{85DBD36B-8908-469B-82F1-D6AC216DF3BC}">
      <dgm:prSet/>
      <dgm:spPr/>
      <dgm:t>
        <a:bodyPr/>
        <a:lstStyle/>
        <a:p>
          <a:endParaRPr lang="en-US"/>
        </a:p>
      </dgm:t>
    </dgm:pt>
    <dgm:pt modelId="{F6F23754-202D-4F4E-9121-2405DAFC9385}" type="sibTrans" cxnId="{85DBD36B-8908-469B-82F1-D6AC216DF3BC}">
      <dgm:prSet/>
      <dgm:spPr/>
      <dgm:t>
        <a:bodyPr/>
        <a:lstStyle/>
        <a:p>
          <a:endParaRPr lang="en-US"/>
        </a:p>
      </dgm:t>
    </dgm:pt>
    <dgm:pt modelId="{F09262CF-9EF4-4EEB-99B5-3B6EF73F6775}" type="pres">
      <dgm:prSet presAssocID="{6EAEEBA9-C0BE-48FE-BB0F-875EF7F95D02}" presName="diagram" presStyleCnt="0">
        <dgm:presLayoutVars>
          <dgm:chPref val="1"/>
          <dgm:dir/>
          <dgm:animOne val="branch"/>
          <dgm:animLvl val="lvl"/>
          <dgm:resizeHandles/>
        </dgm:presLayoutVars>
      </dgm:prSet>
      <dgm:spPr/>
    </dgm:pt>
    <dgm:pt modelId="{6993E4BF-13E3-4D81-8D4B-A6AF4775A30B}" type="pres">
      <dgm:prSet presAssocID="{8784E621-9107-4D3B-BFDF-3F1EB8F0F2EE}" presName="root" presStyleCnt="0"/>
      <dgm:spPr/>
    </dgm:pt>
    <dgm:pt modelId="{A9C26991-C895-4AE9-B641-2CE10E3D8FA2}" type="pres">
      <dgm:prSet presAssocID="{8784E621-9107-4D3B-BFDF-3F1EB8F0F2EE}" presName="rootComposite" presStyleCnt="0"/>
      <dgm:spPr/>
    </dgm:pt>
    <dgm:pt modelId="{04B59B56-46E0-4466-8AD6-C0F346C3FD9D}" type="pres">
      <dgm:prSet presAssocID="{8784E621-9107-4D3B-BFDF-3F1EB8F0F2EE}" presName="rootText" presStyleLbl="node1" presStyleIdx="0" presStyleCnt="5"/>
      <dgm:spPr/>
    </dgm:pt>
    <dgm:pt modelId="{CB6517E3-B9D3-4772-9F6C-DA10B17D4B60}" type="pres">
      <dgm:prSet presAssocID="{8784E621-9107-4D3B-BFDF-3F1EB8F0F2EE}" presName="rootConnector" presStyleLbl="node1" presStyleIdx="0" presStyleCnt="5"/>
      <dgm:spPr/>
    </dgm:pt>
    <dgm:pt modelId="{0B2CD626-1D2C-453F-AAB2-6A27F0022B30}" type="pres">
      <dgm:prSet presAssocID="{8784E621-9107-4D3B-BFDF-3F1EB8F0F2EE}" presName="childShape" presStyleCnt="0"/>
      <dgm:spPr/>
    </dgm:pt>
    <dgm:pt modelId="{B1AD5640-F037-4A9B-918B-478D2A82BF81}" type="pres">
      <dgm:prSet presAssocID="{25322C0C-39DA-46E9-B9DB-996FA5F5AEB6}" presName="Name13" presStyleLbl="parChTrans1D2" presStyleIdx="0" presStyleCnt="15"/>
      <dgm:spPr/>
    </dgm:pt>
    <dgm:pt modelId="{34BFE844-2ECE-499F-B0F9-BDEFE6DD507B}" type="pres">
      <dgm:prSet presAssocID="{58E35FAC-584A-4155-A502-B9055D7FDBB8}" presName="childText" presStyleLbl="bgAcc1" presStyleIdx="0" presStyleCnt="15">
        <dgm:presLayoutVars>
          <dgm:bulletEnabled val="1"/>
        </dgm:presLayoutVars>
      </dgm:prSet>
      <dgm:spPr/>
    </dgm:pt>
    <dgm:pt modelId="{1EB2EDB1-5D67-4E16-B892-DC44FB770D6B}" type="pres">
      <dgm:prSet presAssocID="{B22A333B-036D-49A1-B350-EF6EAEC2E6A4}" presName="Name13" presStyleLbl="parChTrans1D2" presStyleIdx="1" presStyleCnt="15"/>
      <dgm:spPr/>
    </dgm:pt>
    <dgm:pt modelId="{FB91EBB2-4322-4E52-B8F8-FF60FD7AB35E}" type="pres">
      <dgm:prSet presAssocID="{545653D7-B6DA-44F6-B5BB-54BDDE321B08}" presName="childText" presStyleLbl="bgAcc1" presStyleIdx="1" presStyleCnt="15">
        <dgm:presLayoutVars>
          <dgm:bulletEnabled val="1"/>
        </dgm:presLayoutVars>
      </dgm:prSet>
      <dgm:spPr/>
    </dgm:pt>
    <dgm:pt modelId="{78071A24-19AC-4F49-820E-6C4F56AE8759}" type="pres">
      <dgm:prSet presAssocID="{389344CE-FC4D-4C78-89BB-E77B03C34BC8}" presName="Name13" presStyleLbl="parChTrans1D2" presStyleIdx="2" presStyleCnt="15"/>
      <dgm:spPr/>
    </dgm:pt>
    <dgm:pt modelId="{D0FC73B4-C4AA-44C8-BEFD-3B0738BE5C88}" type="pres">
      <dgm:prSet presAssocID="{D8A657D2-7309-4655-88FF-5CA7385EBB5A}" presName="childText" presStyleLbl="bgAcc1" presStyleIdx="2" presStyleCnt="15">
        <dgm:presLayoutVars>
          <dgm:bulletEnabled val="1"/>
        </dgm:presLayoutVars>
      </dgm:prSet>
      <dgm:spPr/>
    </dgm:pt>
    <dgm:pt modelId="{A1F410E3-4F26-41FA-B0C4-6CAE21D5AA0C}" type="pres">
      <dgm:prSet presAssocID="{D22A0545-E6EB-43E3-9B1B-AB2EAA1229A1}" presName="root" presStyleCnt="0"/>
      <dgm:spPr/>
    </dgm:pt>
    <dgm:pt modelId="{9A8D9DA4-A44E-4CE6-B5DE-E5785DE864C9}" type="pres">
      <dgm:prSet presAssocID="{D22A0545-E6EB-43E3-9B1B-AB2EAA1229A1}" presName="rootComposite" presStyleCnt="0"/>
      <dgm:spPr/>
    </dgm:pt>
    <dgm:pt modelId="{1FCEC989-45AC-42E1-9011-92B1060ABAE9}" type="pres">
      <dgm:prSet presAssocID="{D22A0545-E6EB-43E3-9B1B-AB2EAA1229A1}" presName="rootText" presStyleLbl="node1" presStyleIdx="1" presStyleCnt="5"/>
      <dgm:spPr/>
    </dgm:pt>
    <dgm:pt modelId="{9CC7321C-D457-4DC7-8E2E-623A04320947}" type="pres">
      <dgm:prSet presAssocID="{D22A0545-E6EB-43E3-9B1B-AB2EAA1229A1}" presName="rootConnector" presStyleLbl="node1" presStyleIdx="1" presStyleCnt="5"/>
      <dgm:spPr/>
    </dgm:pt>
    <dgm:pt modelId="{F31184B2-3DB5-4ADE-9B74-F6EDF7D31243}" type="pres">
      <dgm:prSet presAssocID="{D22A0545-E6EB-43E3-9B1B-AB2EAA1229A1}" presName="childShape" presStyleCnt="0"/>
      <dgm:spPr/>
    </dgm:pt>
    <dgm:pt modelId="{D2355DD4-CCDB-499F-8B29-01F1D44B5A4E}" type="pres">
      <dgm:prSet presAssocID="{61C25E18-A348-4ED9-9B37-73EBF0AC10DA}" presName="Name13" presStyleLbl="parChTrans1D2" presStyleIdx="3" presStyleCnt="15"/>
      <dgm:spPr/>
    </dgm:pt>
    <dgm:pt modelId="{22549CA8-385C-46CD-9588-78B155AD75BC}" type="pres">
      <dgm:prSet presAssocID="{75136951-1803-4E37-B70C-ECE4941D2E88}" presName="childText" presStyleLbl="bgAcc1" presStyleIdx="3" presStyleCnt="15">
        <dgm:presLayoutVars>
          <dgm:bulletEnabled val="1"/>
        </dgm:presLayoutVars>
      </dgm:prSet>
      <dgm:spPr/>
    </dgm:pt>
    <dgm:pt modelId="{9502D8A5-0D0B-4CC8-B315-694D342AB880}" type="pres">
      <dgm:prSet presAssocID="{89FCA93A-9CCF-44C3-A293-A18F3228AC9D}" presName="Name13" presStyleLbl="parChTrans1D2" presStyleIdx="4" presStyleCnt="15"/>
      <dgm:spPr/>
    </dgm:pt>
    <dgm:pt modelId="{3C688066-9F47-4CBA-93EC-D99AFA32F2A5}" type="pres">
      <dgm:prSet presAssocID="{0C9D073F-16B1-4310-862B-F5B3A2224DD8}" presName="childText" presStyleLbl="bgAcc1" presStyleIdx="4" presStyleCnt="15">
        <dgm:presLayoutVars>
          <dgm:bulletEnabled val="1"/>
        </dgm:presLayoutVars>
      </dgm:prSet>
      <dgm:spPr/>
    </dgm:pt>
    <dgm:pt modelId="{99C49CC2-6C69-4A96-9AED-9F0A7D4A8720}" type="pres">
      <dgm:prSet presAssocID="{4F457B7A-31B5-4DEE-A625-5CA6243FD908}" presName="Name13" presStyleLbl="parChTrans1D2" presStyleIdx="5" presStyleCnt="15"/>
      <dgm:spPr/>
    </dgm:pt>
    <dgm:pt modelId="{65029A76-07E5-4478-B344-EEA963852D19}" type="pres">
      <dgm:prSet presAssocID="{91A3AE8D-DAE3-4488-BC31-4AD05FE7DFFF}" presName="childText" presStyleLbl="bgAcc1" presStyleIdx="5" presStyleCnt="15" custLinFactNeighborX="-1653" custLinFactNeighborY="9987">
        <dgm:presLayoutVars>
          <dgm:bulletEnabled val="1"/>
        </dgm:presLayoutVars>
      </dgm:prSet>
      <dgm:spPr/>
    </dgm:pt>
    <dgm:pt modelId="{B865CA90-C766-4ACC-8CC7-B398F9CF17D4}" type="pres">
      <dgm:prSet presAssocID="{B856F0D3-617D-44F3-A417-A1995F477C4D}" presName="root" presStyleCnt="0"/>
      <dgm:spPr/>
    </dgm:pt>
    <dgm:pt modelId="{923EBC7E-E9E7-4FB7-8E4E-CC6E209AAE79}" type="pres">
      <dgm:prSet presAssocID="{B856F0D3-617D-44F3-A417-A1995F477C4D}" presName="rootComposite" presStyleCnt="0"/>
      <dgm:spPr/>
    </dgm:pt>
    <dgm:pt modelId="{AA330D68-45F4-4F28-969C-6B8A6E3A1D16}" type="pres">
      <dgm:prSet presAssocID="{B856F0D3-617D-44F3-A417-A1995F477C4D}" presName="rootText" presStyleLbl="node1" presStyleIdx="2" presStyleCnt="5"/>
      <dgm:spPr/>
    </dgm:pt>
    <dgm:pt modelId="{36BD487D-530A-4051-8543-A762AA264DDD}" type="pres">
      <dgm:prSet presAssocID="{B856F0D3-617D-44F3-A417-A1995F477C4D}" presName="rootConnector" presStyleLbl="node1" presStyleIdx="2" presStyleCnt="5"/>
      <dgm:spPr/>
    </dgm:pt>
    <dgm:pt modelId="{62755F0F-79F8-4E29-B5F0-4FB4A72A3CB5}" type="pres">
      <dgm:prSet presAssocID="{B856F0D3-617D-44F3-A417-A1995F477C4D}" presName="childShape" presStyleCnt="0"/>
      <dgm:spPr/>
    </dgm:pt>
    <dgm:pt modelId="{508C622A-E9CD-465B-9622-B7FC54D5D685}" type="pres">
      <dgm:prSet presAssocID="{C578FA41-7317-411E-B81F-C81EB079DB66}" presName="Name13" presStyleLbl="parChTrans1D2" presStyleIdx="6" presStyleCnt="15"/>
      <dgm:spPr/>
    </dgm:pt>
    <dgm:pt modelId="{46C8C389-D760-483B-A878-E6956B979B48}" type="pres">
      <dgm:prSet presAssocID="{89F9C1FB-93B9-4B57-A7A0-EF0FCF051A58}" presName="childText" presStyleLbl="bgAcc1" presStyleIdx="6" presStyleCnt="15">
        <dgm:presLayoutVars>
          <dgm:bulletEnabled val="1"/>
        </dgm:presLayoutVars>
      </dgm:prSet>
      <dgm:spPr/>
    </dgm:pt>
    <dgm:pt modelId="{C5FE02F8-DDBF-4E2B-B018-679B153FF9FD}" type="pres">
      <dgm:prSet presAssocID="{41714C8E-7187-4520-B76F-D85D9F03776C}" presName="Name13" presStyleLbl="parChTrans1D2" presStyleIdx="7" presStyleCnt="15"/>
      <dgm:spPr/>
    </dgm:pt>
    <dgm:pt modelId="{6D404208-3878-42E0-9BDB-8C96E046AB24}" type="pres">
      <dgm:prSet presAssocID="{3D5FE997-8296-457E-8923-210565C825AC}" presName="childText" presStyleLbl="bgAcc1" presStyleIdx="7" presStyleCnt="15">
        <dgm:presLayoutVars>
          <dgm:bulletEnabled val="1"/>
        </dgm:presLayoutVars>
      </dgm:prSet>
      <dgm:spPr/>
    </dgm:pt>
    <dgm:pt modelId="{CC1406D4-BAB0-435C-81BF-A7C0891BEC4C}" type="pres">
      <dgm:prSet presAssocID="{F43E2C94-B8B9-4408-BB66-115586162EEC}" presName="Name13" presStyleLbl="parChTrans1D2" presStyleIdx="8" presStyleCnt="15"/>
      <dgm:spPr/>
    </dgm:pt>
    <dgm:pt modelId="{82B3438B-8F7D-4248-86D5-9031A6E5E9BA}" type="pres">
      <dgm:prSet presAssocID="{1E74764E-966E-4AC6-91FA-3A75D5848087}" presName="childText" presStyleLbl="bgAcc1" presStyleIdx="8" presStyleCnt="15">
        <dgm:presLayoutVars>
          <dgm:bulletEnabled val="1"/>
        </dgm:presLayoutVars>
      </dgm:prSet>
      <dgm:spPr/>
    </dgm:pt>
    <dgm:pt modelId="{32C8F7A9-515C-46EF-BCF8-B0FE300890F2}" type="pres">
      <dgm:prSet presAssocID="{377DC9BC-5BF0-4562-9DE0-0E325EC9879D}" presName="root" presStyleCnt="0"/>
      <dgm:spPr/>
    </dgm:pt>
    <dgm:pt modelId="{E77E18EE-D234-4342-9674-DE367CC59FA8}" type="pres">
      <dgm:prSet presAssocID="{377DC9BC-5BF0-4562-9DE0-0E325EC9879D}" presName="rootComposite" presStyleCnt="0"/>
      <dgm:spPr/>
    </dgm:pt>
    <dgm:pt modelId="{75B1170F-2809-48E1-AAEA-DC0E333FE1EB}" type="pres">
      <dgm:prSet presAssocID="{377DC9BC-5BF0-4562-9DE0-0E325EC9879D}" presName="rootText" presStyleLbl="node1" presStyleIdx="3" presStyleCnt="5"/>
      <dgm:spPr/>
    </dgm:pt>
    <dgm:pt modelId="{DC6ABB13-B3A2-49E1-AF23-6645488F21B3}" type="pres">
      <dgm:prSet presAssocID="{377DC9BC-5BF0-4562-9DE0-0E325EC9879D}" presName="rootConnector" presStyleLbl="node1" presStyleIdx="3" presStyleCnt="5"/>
      <dgm:spPr/>
    </dgm:pt>
    <dgm:pt modelId="{F0EB94CB-F52A-4720-8F3C-CF3E43077FC1}" type="pres">
      <dgm:prSet presAssocID="{377DC9BC-5BF0-4562-9DE0-0E325EC9879D}" presName="childShape" presStyleCnt="0"/>
      <dgm:spPr/>
    </dgm:pt>
    <dgm:pt modelId="{33EEB038-5E42-4803-8E87-50100C178A70}" type="pres">
      <dgm:prSet presAssocID="{9970BFCB-4B58-461C-B791-80BB6580718C}" presName="Name13" presStyleLbl="parChTrans1D2" presStyleIdx="9" presStyleCnt="15"/>
      <dgm:spPr/>
    </dgm:pt>
    <dgm:pt modelId="{28D5B114-C3E2-41BE-A50F-BFBB862330A5}" type="pres">
      <dgm:prSet presAssocID="{4725849C-5DE4-45D9-8F5C-2DB15C5167CB}" presName="childText" presStyleLbl="bgAcc1" presStyleIdx="9" presStyleCnt="15">
        <dgm:presLayoutVars>
          <dgm:bulletEnabled val="1"/>
        </dgm:presLayoutVars>
      </dgm:prSet>
      <dgm:spPr/>
    </dgm:pt>
    <dgm:pt modelId="{177072D6-5385-4BC8-97E2-97F78630FFF5}" type="pres">
      <dgm:prSet presAssocID="{BC6B34E3-4E18-4191-B35D-04EAD286D64A}" presName="Name13" presStyleLbl="parChTrans1D2" presStyleIdx="10" presStyleCnt="15"/>
      <dgm:spPr/>
    </dgm:pt>
    <dgm:pt modelId="{0FE7C937-2EBF-4F98-9EEE-077CB8A12B11}" type="pres">
      <dgm:prSet presAssocID="{FA22EEF3-000A-42E9-8511-C2108609B918}" presName="childText" presStyleLbl="bgAcc1" presStyleIdx="10" presStyleCnt="15">
        <dgm:presLayoutVars>
          <dgm:bulletEnabled val="1"/>
        </dgm:presLayoutVars>
      </dgm:prSet>
      <dgm:spPr/>
    </dgm:pt>
    <dgm:pt modelId="{19356844-79EE-4943-80F5-18AE439C4DE9}" type="pres">
      <dgm:prSet presAssocID="{BEFABEA1-7EDE-43EE-ADEB-091EB0FD0E08}" presName="Name13" presStyleLbl="parChTrans1D2" presStyleIdx="11" presStyleCnt="15"/>
      <dgm:spPr/>
    </dgm:pt>
    <dgm:pt modelId="{68C7317B-5080-47C6-9B32-4126C37A583D}" type="pres">
      <dgm:prSet presAssocID="{C52627E6-70FD-4F2E-83A6-157ADE77F9B9}" presName="childText" presStyleLbl="bgAcc1" presStyleIdx="11" presStyleCnt="15">
        <dgm:presLayoutVars>
          <dgm:bulletEnabled val="1"/>
        </dgm:presLayoutVars>
      </dgm:prSet>
      <dgm:spPr/>
    </dgm:pt>
    <dgm:pt modelId="{DBA18082-F889-4618-8456-CCCEFA343E91}" type="pres">
      <dgm:prSet presAssocID="{B5F293B5-E73A-4231-8119-8016E03DFC40}" presName="root" presStyleCnt="0"/>
      <dgm:spPr/>
    </dgm:pt>
    <dgm:pt modelId="{92103B89-4A2F-4785-A287-D95B937DCF99}" type="pres">
      <dgm:prSet presAssocID="{B5F293B5-E73A-4231-8119-8016E03DFC40}" presName="rootComposite" presStyleCnt="0"/>
      <dgm:spPr/>
    </dgm:pt>
    <dgm:pt modelId="{3B0FD75D-BDE2-4B67-8733-56FF80287022}" type="pres">
      <dgm:prSet presAssocID="{B5F293B5-E73A-4231-8119-8016E03DFC40}" presName="rootText" presStyleLbl="node1" presStyleIdx="4" presStyleCnt="5"/>
      <dgm:spPr/>
    </dgm:pt>
    <dgm:pt modelId="{EFD607E4-BB02-4D25-AA5D-1D43AE6255CB}" type="pres">
      <dgm:prSet presAssocID="{B5F293B5-E73A-4231-8119-8016E03DFC40}" presName="rootConnector" presStyleLbl="node1" presStyleIdx="4" presStyleCnt="5"/>
      <dgm:spPr/>
    </dgm:pt>
    <dgm:pt modelId="{576E3D7F-881B-4127-8ED4-C40F2E45657E}" type="pres">
      <dgm:prSet presAssocID="{B5F293B5-E73A-4231-8119-8016E03DFC40}" presName="childShape" presStyleCnt="0"/>
      <dgm:spPr/>
    </dgm:pt>
    <dgm:pt modelId="{F1CDD939-38B2-456E-8DDB-A785EDE29033}" type="pres">
      <dgm:prSet presAssocID="{5863644B-BBFF-4977-96A7-B7D4DB51656F}" presName="Name13" presStyleLbl="parChTrans1D2" presStyleIdx="12" presStyleCnt="15"/>
      <dgm:spPr/>
    </dgm:pt>
    <dgm:pt modelId="{5DA62CB3-29FB-4814-9D7A-3EF68BFEA125}" type="pres">
      <dgm:prSet presAssocID="{C9228D45-383B-47CC-8265-175DD3E5FEFD}" presName="childText" presStyleLbl="bgAcc1" presStyleIdx="12" presStyleCnt="15">
        <dgm:presLayoutVars>
          <dgm:bulletEnabled val="1"/>
        </dgm:presLayoutVars>
      </dgm:prSet>
      <dgm:spPr/>
    </dgm:pt>
    <dgm:pt modelId="{AF1D89B6-663C-4B94-9E8E-6CCEFDDB8311}" type="pres">
      <dgm:prSet presAssocID="{A8247BBC-7C46-47BA-AAFB-BF24472B1DA5}" presName="Name13" presStyleLbl="parChTrans1D2" presStyleIdx="13" presStyleCnt="15"/>
      <dgm:spPr/>
    </dgm:pt>
    <dgm:pt modelId="{389C0AE5-AD9A-4B30-81FB-A4219C25485B}" type="pres">
      <dgm:prSet presAssocID="{D8334DD7-110E-4772-9DE3-95768EEE7427}" presName="childText" presStyleLbl="bgAcc1" presStyleIdx="13" presStyleCnt="15">
        <dgm:presLayoutVars>
          <dgm:bulletEnabled val="1"/>
        </dgm:presLayoutVars>
      </dgm:prSet>
      <dgm:spPr/>
    </dgm:pt>
    <dgm:pt modelId="{A22B540C-EB34-438B-A3A5-381C4D1FF537}" type="pres">
      <dgm:prSet presAssocID="{70F2DDEE-B4E9-4368-8CF1-149B96D4392F}" presName="Name13" presStyleLbl="parChTrans1D2" presStyleIdx="14" presStyleCnt="15"/>
      <dgm:spPr/>
    </dgm:pt>
    <dgm:pt modelId="{5E2F28D3-BE4D-47F3-B93B-7BD96F435C74}" type="pres">
      <dgm:prSet presAssocID="{467B9D9A-0FE9-4A3D-A06C-7A3AAA338120}" presName="childText" presStyleLbl="bgAcc1" presStyleIdx="14" presStyleCnt="15">
        <dgm:presLayoutVars>
          <dgm:bulletEnabled val="1"/>
        </dgm:presLayoutVars>
      </dgm:prSet>
      <dgm:spPr/>
    </dgm:pt>
  </dgm:ptLst>
  <dgm:cxnLst>
    <dgm:cxn modelId="{CE24A801-2487-4C2C-B642-F88D91D0D5D4}" type="presOf" srcId="{70F2DDEE-B4E9-4368-8CF1-149B96D4392F}" destId="{A22B540C-EB34-438B-A3A5-381C4D1FF537}" srcOrd="0" destOrd="0" presId="urn:microsoft.com/office/officeart/2005/8/layout/hierarchy3"/>
    <dgm:cxn modelId="{B912EB01-CCA8-40A5-B945-F16FCF6C03E0}" type="presOf" srcId="{D8A657D2-7309-4655-88FF-5CA7385EBB5A}" destId="{D0FC73B4-C4AA-44C8-BEFD-3B0738BE5C88}" srcOrd="0" destOrd="0" presId="urn:microsoft.com/office/officeart/2005/8/layout/hierarchy3"/>
    <dgm:cxn modelId="{91316F03-D579-4C9B-AE78-E5B3B6A8CB47}" type="presOf" srcId="{D22A0545-E6EB-43E3-9B1B-AB2EAA1229A1}" destId="{9CC7321C-D457-4DC7-8E2E-623A04320947}" srcOrd="1" destOrd="0" presId="urn:microsoft.com/office/officeart/2005/8/layout/hierarchy3"/>
    <dgm:cxn modelId="{306D3907-6C55-4309-A5A2-58C754ED6551}" type="presOf" srcId="{A8247BBC-7C46-47BA-AAFB-BF24472B1DA5}" destId="{AF1D89B6-663C-4B94-9E8E-6CCEFDDB8311}" srcOrd="0" destOrd="0" presId="urn:microsoft.com/office/officeart/2005/8/layout/hierarchy3"/>
    <dgm:cxn modelId="{80DD6807-5AF7-4057-8D97-56A77E700CBD}" type="presOf" srcId="{D8334DD7-110E-4772-9DE3-95768EEE7427}" destId="{389C0AE5-AD9A-4B30-81FB-A4219C25485B}" srcOrd="0" destOrd="0" presId="urn:microsoft.com/office/officeart/2005/8/layout/hierarchy3"/>
    <dgm:cxn modelId="{C0068C0E-E47B-49F5-A38A-2D89EAC3C1AF}" srcId="{6EAEEBA9-C0BE-48FE-BB0F-875EF7F95D02}" destId="{B856F0D3-617D-44F3-A417-A1995F477C4D}" srcOrd="2" destOrd="0" parTransId="{9D411248-4188-4978-8056-171EBF87412D}" sibTransId="{A598D635-BCDD-4CC3-A96D-BCA125235D1E}"/>
    <dgm:cxn modelId="{490FC60E-013B-4FE6-A804-885644009BF4}" srcId="{6EAEEBA9-C0BE-48FE-BB0F-875EF7F95D02}" destId="{8784E621-9107-4D3B-BFDF-3F1EB8F0F2EE}" srcOrd="0" destOrd="0" parTransId="{2FDBE18C-5293-4009-9D17-33EC17269FDB}" sibTransId="{9F3F928B-2973-4563-A70C-795B88FA0829}"/>
    <dgm:cxn modelId="{B9732019-3E6C-45A3-AE94-F14BBCFD0BB8}" type="presOf" srcId="{3D5FE997-8296-457E-8923-210565C825AC}" destId="{6D404208-3878-42E0-9BDB-8C96E046AB24}" srcOrd="0" destOrd="0" presId="urn:microsoft.com/office/officeart/2005/8/layout/hierarchy3"/>
    <dgm:cxn modelId="{75124619-3201-436E-9DD9-F36588B7A787}" type="presOf" srcId="{41714C8E-7187-4520-B76F-D85D9F03776C}" destId="{C5FE02F8-DDBF-4E2B-B018-679B153FF9FD}" srcOrd="0" destOrd="0" presId="urn:microsoft.com/office/officeart/2005/8/layout/hierarchy3"/>
    <dgm:cxn modelId="{3C8C481D-B6D7-4651-8CA7-9EB18A4AC2A8}" srcId="{6EAEEBA9-C0BE-48FE-BB0F-875EF7F95D02}" destId="{D22A0545-E6EB-43E3-9B1B-AB2EAA1229A1}" srcOrd="1" destOrd="0" parTransId="{9245CC51-F135-44DA-9230-588656430D7B}" sibTransId="{16E0881A-FBCF-4F68-8D75-3F50A41B5B90}"/>
    <dgm:cxn modelId="{06BEDE1D-95F2-4458-91F2-98622E50D9A8}" srcId="{6EAEEBA9-C0BE-48FE-BB0F-875EF7F95D02}" destId="{B5F293B5-E73A-4231-8119-8016E03DFC40}" srcOrd="4" destOrd="0" parTransId="{895A7A42-F6A2-4668-91E4-2BC6A2A1F7A4}" sibTransId="{F9BF52F2-0F7B-44F3-B48A-DC704116652A}"/>
    <dgm:cxn modelId="{7B270223-2978-4B9F-8249-B81F5FAC5822}" type="presOf" srcId="{0C9D073F-16B1-4310-862B-F5B3A2224DD8}" destId="{3C688066-9F47-4CBA-93EC-D99AFA32F2A5}" srcOrd="0" destOrd="0" presId="urn:microsoft.com/office/officeart/2005/8/layout/hierarchy3"/>
    <dgm:cxn modelId="{A878272A-F344-490E-9F4A-887A9C3E52B7}" type="presOf" srcId="{B856F0D3-617D-44F3-A417-A1995F477C4D}" destId="{AA330D68-45F4-4F28-969C-6B8A6E3A1D16}" srcOrd="0" destOrd="0" presId="urn:microsoft.com/office/officeart/2005/8/layout/hierarchy3"/>
    <dgm:cxn modelId="{281F4932-4980-40A3-97F2-1EFE4C6FAF44}" srcId="{B856F0D3-617D-44F3-A417-A1995F477C4D}" destId="{89F9C1FB-93B9-4B57-A7A0-EF0FCF051A58}" srcOrd="0" destOrd="0" parTransId="{C578FA41-7317-411E-B81F-C81EB079DB66}" sibTransId="{0B134F87-851F-47D9-9E56-EC895CBACF12}"/>
    <dgm:cxn modelId="{5FF8FC37-6807-443E-AB77-5D08C7FC4CB0}" type="presOf" srcId="{C578FA41-7317-411E-B81F-C81EB079DB66}" destId="{508C622A-E9CD-465B-9622-B7FC54D5D685}" srcOrd="0" destOrd="0" presId="urn:microsoft.com/office/officeart/2005/8/layout/hierarchy3"/>
    <dgm:cxn modelId="{FD5CCF39-9B57-47E3-8D50-F4451E86A42A}" type="presOf" srcId="{8784E621-9107-4D3B-BFDF-3F1EB8F0F2EE}" destId="{CB6517E3-B9D3-4772-9F6C-DA10B17D4B60}" srcOrd="1" destOrd="0" presId="urn:microsoft.com/office/officeart/2005/8/layout/hierarchy3"/>
    <dgm:cxn modelId="{09B80F3B-83B9-4962-8EFD-16F0B8B9EDA4}" srcId="{B5F293B5-E73A-4231-8119-8016E03DFC40}" destId="{C9228D45-383B-47CC-8265-175DD3E5FEFD}" srcOrd="0" destOrd="0" parTransId="{5863644B-BBFF-4977-96A7-B7D4DB51656F}" sibTransId="{C1F0377C-B1FE-414B-8658-3EB404CA7F37}"/>
    <dgm:cxn modelId="{B6C4C33B-3FA1-4990-A66D-D68EB9B0E114}" type="presOf" srcId="{1E74764E-966E-4AC6-91FA-3A75D5848087}" destId="{82B3438B-8F7D-4248-86D5-9031A6E5E9BA}" srcOrd="0" destOrd="0" presId="urn:microsoft.com/office/officeart/2005/8/layout/hierarchy3"/>
    <dgm:cxn modelId="{7F0A065B-C7BA-4E80-A86D-1512CC04C28D}" srcId="{8784E621-9107-4D3B-BFDF-3F1EB8F0F2EE}" destId="{D8A657D2-7309-4655-88FF-5CA7385EBB5A}" srcOrd="2" destOrd="0" parTransId="{389344CE-FC4D-4C78-89BB-E77B03C34BC8}" sibTransId="{AD865DC7-0BAF-4157-9313-2144375A154B}"/>
    <dgm:cxn modelId="{3F52435D-6E4E-42FF-B913-8C1C48F7D3EE}" srcId="{D22A0545-E6EB-43E3-9B1B-AB2EAA1229A1}" destId="{91A3AE8D-DAE3-4488-BC31-4AD05FE7DFFF}" srcOrd="2" destOrd="0" parTransId="{4F457B7A-31B5-4DEE-A625-5CA6243FD908}" sibTransId="{710C3C5E-45C8-430F-B060-CF4ECAF3D4B5}"/>
    <dgm:cxn modelId="{BB17AF65-B205-4C80-84F3-A796162C005B}" srcId="{D22A0545-E6EB-43E3-9B1B-AB2EAA1229A1}" destId="{0C9D073F-16B1-4310-862B-F5B3A2224DD8}" srcOrd="1" destOrd="0" parTransId="{89FCA93A-9CCF-44C3-A293-A18F3228AC9D}" sibTransId="{B96F1B1F-BE87-4865-8106-FF43D0ADE913}"/>
    <dgm:cxn modelId="{3063CA46-30A3-46DA-9220-4B881DB9252F}" type="presOf" srcId="{467B9D9A-0FE9-4A3D-A06C-7A3AAA338120}" destId="{5E2F28D3-BE4D-47F3-B93B-7BD96F435C74}" srcOrd="0" destOrd="0" presId="urn:microsoft.com/office/officeart/2005/8/layout/hierarchy3"/>
    <dgm:cxn modelId="{3BB6E54A-EDD0-4E83-BA18-6B3003DCEF80}" type="presOf" srcId="{8784E621-9107-4D3B-BFDF-3F1EB8F0F2EE}" destId="{04B59B56-46E0-4466-8AD6-C0F346C3FD9D}" srcOrd="0" destOrd="0" presId="urn:microsoft.com/office/officeart/2005/8/layout/hierarchy3"/>
    <dgm:cxn modelId="{85DBD36B-8908-469B-82F1-D6AC216DF3BC}" srcId="{B5F293B5-E73A-4231-8119-8016E03DFC40}" destId="{467B9D9A-0FE9-4A3D-A06C-7A3AAA338120}" srcOrd="2" destOrd="0" parTransId="{70F2DDEE-B4E9-4368-8CF1-149B96D4392F}" sibTransId="{F6F23754-202D-4F4E-9121-2405DAFC9385}"/>
    <dgm:cxn modelId="{ED75986C-28F6-4B33-9A1C-90AFCB13554E}" type="presOf" srcId="{D22A0545-E6EB-43E3-9B1B-AB2EAA1229A1}" destId="{1FCEC989-45AC-42E1-9011-92B1060ABAE9}" srcOrd="0" destOrd="0" presId="urn:microsoft.com/office/officeart/2005/8/layout/hierarchy3"/>
    <dgm:cxn modelId="{106A616D-671A-4C3F-9EA6-14FCE8A947F7}" srcId="{8784E621-9107-4D3B-BFDF-3F1EB8F0F2EE}" destId="{545653D7-B6DA-44F6-B5BB-54BDDE321B08}" srcOrd="1" destOrd="0" parTransId="{B22A333B-036D-49A1-B350-EF6EAEC2E6A4}" sibTransId="{90528910-0C40-41FB-B8AB-A63D2F515211}"/>
    <dgm:cxn modelId="{13625C6E-C59E-4197-9C32-1A8400377F9E}" type="presOf" srcId="{B856F0D3-617D-44F3-A417-A1995F477C4D}" destId="{36BD487D-530A-4051-8543-A762AA264DDD}" srcOrd="1" destOrd="0" presId="urn:microsoft.com/office/officeart/2005/8/layout/hierarchy3"/>
    <dgm:cxn modelId="{C5BF2C4F-510B-4D83-91B1-109CFFA8B6DC}" type="presOf" srcId="{5863644B-BBFF-4977-96A7-B7D4DB51656F}" destId="{F1CDD939-38B2-456E-8DDB-A785EDE29033}" srcOrd="0" destOrd="0" presId="urn:microsoft.com/office/officeart/2005/8/layout/hierarchy3"/>
    <dgm:cxn modelId="{497B4751-DA42-4091-ADB5-B11F439D56DC}" srcId="{B856F0D3-617D-44F3-A417-A1995F477C4D}" destId="{3D5FE997-8296-457E-8923-210565C825AC}" srcOrd="1" destOrd="0" parTransId="{41714C8E-7187-4520-B76F-D85D9F03776C}" sibTransId="{6FD23D09-2188-4672-9696-4953EC1A7E64}"/>
    <dgm:cxn modelId="{50C5F051-03C8-4E5F-9E32-F8BB63FD121C}" srcId="{6EAEEBA9-C0BE-48FE-BB0F-875EF7F95D02}" destId="{377DC9BC-5BF0-4562-9DE0-0E325EC9879D}" srcOrd="3" destOrd="0" parTransId="{DE5068AE-5943-4187-8F55-0F487A9B7406}" sibTransId="{A224AAE3-9BA9-4A00-9660-FAAEF0DB7B27}"/>
    <dgm:cxn modelId="{B89D4052-A69B-473E-86FC-3E9DE5D94533}" type="presOf" srcId="{9970BFCB-4B58-461C-B791-80BB6580718C}" destId="{33EEB038-5E42-4803-8E87-50100C178A70}" srcOrd="0" destOrd="0" presId="urn:microsoft.com/office/officeart/2005/8/layout/hierarchy3"/>
    <dgm:cxn modelId="{F7B63373-A89E-408A-BD6A-8264CCE49365}" srcId="{377DC9BC-5BF0-4562-9DE0-0E325EC9879D}" destId="{C52627E6-70FD-4F2E-83A6-157ADE77F9B9}" srcOrd="2" destOrd="0" parTransId="{BEFABEA1-7EDE-43EE-ADEB-091EB0FD0E08}" sibTransId="{5717ED54-C810-4E03-A69B-8F9822D276B4}"/>
    <dgm:cxn modelId="{E8DE8B55-F592-4362-BA9A-4AAC70C3B0AD}" type="presOf" srcId="{B22A333B-036D-49A1-B350-EF6EAEC2E6A4}" destId="{1EB2EDB1-5D67-4E16-B892-DC44FB770D6B}" srcOrd="0" destOrd="0" presId="urn:microsoft.com/office/officeart/2005/8/layout/hierarchy3"/>
    <dgm:cxn modelId="{D4C7397D-2636-4AC0-84A3-57751832227F}" type="presOf" srcId="{4F457B7A-31B5-4DEE-A625-5CA6243FD908}" destId="{99C49CC2-6C69-4A96-9AED-9F0A7D4A8720}" srcOrd="0" destOrd="0" presId="urn:microsoft.com/office/officeart/2005/8/layout/hierarchy3"/>
    <dgm:cxn modelId="{068E5E85-7941-4CA3-BAD2-36A0B94B0E89}" type="presOf" srcId="{B5F293B5-E73A-4231-8119-8016E03DFC40}" destId="{3B0FD75D-BDE2-4B67-8733-56FF80287022}" srcOrd="0" destOrd="0" presId="urn:microsoft.com/office/officeart/2005/8/layout/hierarchy3"/>
    <dgm:cxn modelId="{E6529E86-83A1-4DF4-9D1E-0F285EF21B93}" type="presOf" srcId="{C9228D45-383B-47CC-8265-175DD3E5FEFD}" destId="{5DA62CB3-29FB-4814-9D7A-3EF68BFEA125}" srcOrd="0" destOrd="0" presId="urn:microsoft.com/office/officeart/2005/8/layout/hierarchy3"/>
    <dgm:cxn modelId="{7728F886-3150-4A34-B2DD-2D37A04F4287}" type="presOf" srcId="{377DC9BC-5BF0-4562-9DE0-0E325EC9879D}" destId="{75B1170F-2809-48E1-AAEA-DC0E333FE1EB}" srcOrd="0" destOrd="0" presId="urn:microsoft.com/office/officeart/2005/8/layout/hierarchy3"/>
    <dgm:cxn modelId="{D2777C98-807B-4172-A2CC-BE11CD3E3B16}" type="presOf" srcId="{545653D7-B6DA-44F6-B5BB-54BDDE321B08}" destId="{FB91EBB2-4322-4E52-B8F8-FF60FD7AB35E}" srcOrd="0" destOrd="0" presId="urn:microsoft.com/office/officeart/2005/8/layout/hierarchy3"/>
    <dgm:cxn modelId="{A04A629D-D826-4B4A-922C-47E2312F4E37}" srcId="{B5F293B5-E73A-4231-8119-8016E03DFC40}" destId="{D8334DD7-110E-4772-9DE3-95768EEE7427}" srcOrd="1" destOrd="0" parTransId="{A8247BBC-7C46-47BA-AAFB-BF24472B1DA5}" sibTransId="{03450814-B77E-4C23-B571-D7472B693917}"/>
    <dgm:cxn modelId="{C2804E9F-A73A-49D5-9FB5-2DB8FD88AF91}" type="presOf" srcId="{6EAEEBA9-C0BE-48FE-BB0F-875EF7F95D02}" destId="{F09262CF-9EF4-4EEB-99B5-3B6EF73F6775}" srcOrd="0" destOrd="0" presId="urn:microsoft.com/office/officeart/2005/8/layout/hierarchy3"/>
    <dgm:cxn modelId="{DE430CA0-885F-49C5-AC07-6FCCD0E508A1}" type="presOf" srcId="{25322C0C-39DA-46E9-B9DB-996FA5F5AEB6}" destId="{B1AD5640-F037-4A9B-918B-478D2A82BF81}" srcOrd="0" destOrd="0" presId="urn:microsoft.com/office/officeart/2005/8/layout/hierarchy3"/>
    <dgm:cxn modelId="{E7C051AC-CE98-4D57-8339-CC03989DE2D8}" srcId="{8784E621-9107-4D3B-BFDF-3F1EB8F0F2EE}" destId="{58E35FAC-584A-4155-A502-B9055D7FDBB8}" srcOrd="0" destOrd="0" parTransId="{25322C0C-39DA-46E9-B9DB-996FA5F5AEB6}" sibTransId="{129D32CF-5806-4244-BB01-3AF7DAE775E3}"/>
    <dgm:cxn modelId="{E3F932BA-16DB-4225-8787-9FF4990FA01D}" srcId="{B856F0D3-617D-44F3-A417-A1995F477C4D}" destId="{1E74764E-966E-4AC6-91FA-3A75D5848087}" srcOrd="2" destOrd="0" parTransId="{F43E2C94-B8B9-4408-BB66-115586162EEC}" sibTransId="{7A608023-A55A-4DAA-9233-1CF709C5DD07}"/>
    <dgm:cxn modelId="{DDE601BE-D8E7-456D-A7B9-58B7C60FF713}" srcId="{D22A0545-E6EB-43E3-9B1B-AB2EAA1229A1}" destId="{75136951-1803-4E37-B70C-ECE4941D2E88}" srcOrd="0" destOrd="0" parTransId="{61C25E18-A348-4ED9-9B37-73EBF0AC10DA}" sibTransId="{61E3C898-B80A-4EE9-8EF8-DA4EE474A188}"/>
    <dgm:cxn modelId="{CE4A6FC1-88DE-4C1E-B1E8-077D674044A6}" type="presOf" srcId="{BC6B34E3-4E18-4191-B35D-04EAD286D64A}" destId="{177072D6-5385-4BC8-97E2-97F78630FFF5}" srcOrd="0" destOrd="0" presId="urn:microsoft.com/office/officeart/2005/8/layout/hierarchy3"/>
    <dgm:cxn modelId="{B7F934C3-5756-4D8E-8989-B6149EE68818}" type="presOf" srcId="{89F9C1FB-93B9-4B57-A7A0-EF0FCF051A58}" destId="{46C8C389-D760-483B-A878-E6956B979B48}" srcOrd="0" destOrd="0" presId="urn:microsoft.com/office/officeart/2005/8/layout/hierarchy3"/>
    <dgm:cxn modelId="{8077E5C9-40BE-4B2D-9E0B-41D9CBEEF5B2}" type="presOf" srcId="{89FCA93A-9CCF-44C3-A293-A18F3228AC9D}" destId="{9502D8A5-0D0B-4CC8-B315-694D342AB880}" srcOrd="0" destOrd="0" presId="urn:microsoft.com/office/officeart/2005/8/layout/hierarchy3"/>
    <dgm:cxn modelId="{4537EDCA-9174-4B71-BBE4-0DF5205A741C}" type="presOf" srcId="{58E35FAC-584A-4155-A502-B9055D7FDBB8}" destId="{34BFE844-2ECE-499F-B0F9-BDEFE6DD507B}" srcOrd="0" destOrd="0" presId="urn:microsoft.com/office/officeart/2005/8/layout/hierarchy3"/>
    <dgm:cxn modelId="{539F99CE-3037-44E0-AF40-F3228292051C}" type="presOf" srcId="{61C25E18-A348-4ED9-9B37-73EBF0AC10DA}" destId="{D2355DD4-CCDB-499F-8B29-01F1D44B5A4E}" srcOrd="0" destOrd="0" presId="urn:microsoft.com/office/officeart/2005/8/layout/hierarchy3"/>
    <dgm:cxn modelId="{1B3135D1-427A-4FB3-969D-AB6EB93C7FFF}" type="presOf" srcId="{377DC9BC-5BF0-4562-9DE0-0E325EC9879D}" destId="{DC6ABB13-B3A2-49E1-AF23-6645488F21B3}" srcOrd="1" destOrd="0" presId="urn:microsoft.com/office/officeart/2005/8/layout/hierarchy3"/>
    <dgm:cxn modelId="{6DAFEAD6-0726-4AC0-A41A-D8D1D9282C90}" type="presOf" srcId="{4725849C-5DE4-45D9-8F5C-2DB15C5167CB}" destId="{28D5B114-C3E2-41BE-A50F-BFBB862330A5}" srcOrd="0" destOrd="0" presId="urn:microsoft.com/office/officeart/2005/8/layout/hierarchy3"/>
    <dgm:cxn modelId="{28C005D8-9539-4E0B-9436-36DA1C679461}" type="presOf" srcId="{BEFABEA1-7EDE-43EE-ADEB-091EB0FD0E08}" destId="{19356844-79EE-4943-80F5-18AE439C4DE9}" srcOrd="0" destOrd="0" presId="urn:microsoft.com/office/officeart/2005/8/layout/hierarchy3"/>
    <dgm:cxn modelId="{3ECB04DB-A487-4478-A45B-B16AD3D5F23E}" type="presOf" srcId="{75136951-1803-4E37-B70C-ECE4941D2E88}" destId="{22549CA8-385C-46CD-9588-78B155AD75BC}" srcOrd="0" destOrd="0" presId="urn:microsoft.com/office/officeart/2005/8/layout/hierarchy3"/>
    <dgm:cxn modelId="{75D323DD-6A81-42BA-95F6-AEC8D0C222F7}" type="presOf" srcId="{F43E2C94-B8B9-4408-BB66-115586162EEC}" destId="{CC1406D4-BAB0-435C-81BF-A7C0891BEC4C}" srcOrd="0" destOrd="0" presId="urn:microsoft.com/office/officeart/2005/8/layout/hierarchy3"/>
    <dgm:cxn modelId="{69E94FE1-FBFE-409E-9207-FA29BA7470DB}" type="presOf" srcId="{91A3AE8D-DAE3-4488-BC31-4AD05FE7DFFF}" destId="{65029A76-07E5-4478-B344-EEA963852D19}" srcOrd="0" destOrd="0" presId="urn:microsoft.com/office/officeart/2005/8/layout/hierarchy3"/>
    <dgm:cxn modelId="{CA6C45E4-128B-4097-9941-E877E4533243}" type="presOf" srcId="{389344CE-FC4D-4C78-89BB-E77B03C34BC8}" destId="{78071A24-19AC-4F49-820E-6C4F56AE8759}" srcOrd="0" destOrd="0" presId="urn:microsoft.com/office/officeart/2005/8/layout/hierarchy3"/>
    <dgm:cxn modelId="{6C7C67E7-38D0-443F-ACBF-3963D95B23F6}" type="presOf" srcId="{B5F293B5-E73A-4231-8119-8016E03DFC40}" destId="{EFD607E4-BB02-4D25-AA5D-1D43AE6255CB}" srcOrd="1" destOrd="0" presId="urn:microsoft.com/office/officeart/2005/8/layout/hierarchy3"/>
    <dgm:cxn modelId="{73A308E9-FF43-483B-93BD-15EDE7D15598}" srcId="{377DC9BC-5BF0-4562-9DE0-0E325EC9879D}" destId="{FA22EEF3-000A-42E9-8511-C2108609B918}" srcOrd="1" destOrd="0" parTransId="{BC6B34E3-4E18-4191-B35D-04EAD286D64A}" sibTransId="{B02B7E09-FDB2-474A-BC50-CFAACC106F24}"/>
    <dgm:cxn modelId="{88EA4BEC-2701-4571-9592-4BAE93248300}" srcId="{377DC9BC-5BF0-4562-9DE0-0E325EC9879D}" destId="{4725849C-5DE4-45D9-8F5C-2DB15C5167CB}" srcOrd="0" destOrd="0" parTransId="{9970BFCB-4B58-461C-B791-80BB6580718C}" sibTransId="{C1EF1BE1-8309-42DC-A5ED-FA68972B345F}"/>
    <dgm:cxn modelId="{144CEAED-1A37-4652-B6FF-36D1142AE998}" type="presOf" srcId="{C52627E6-70FD-4F2E-83A6-157ADE77F9B9}" destId="{68C7317B-5080-47C6-9B32-4126C37A583D}" srcOrd="0" destOrd="0" presId="urn:microsoft.com/office/officeart/2005/8/layout/hierarchy3"/>
    <dgm:cxn modelId="{6A54D9F4-1DE0-4CA0-B1CC-E591369A5B9A}" type="presOf" srcId="{FA22EEF3-000A-42E9-8511-C2108609B918}" destId="{0FE7C937-2EBF-4F98-9EEE-077CB8A12B11}" srcOrd="0" destOrd="0" presId="urn:microsoft.com/office/officeart/2005/8/layout/hierarchy3"/>
    <dgm:cxn modelId="{364344B8-C415-471D-A02E-F48949516709}" type="presParOf" srcId="{F09262CF-9EF4-4EEB-99B5-3B6EF73F6775}" destId="{6993E4BF-13E3-4D81-8D4B-A6AF4775A30B}" srcOrd="0" destOrd="0" presId="urn:microsoft.com/office/officeart/2005/8/layout/hierarchy3"/>
    <dgm:cxn modelId="{4E22DE69-A01B-462C-BEBF-D8852643D6D6}" type="presParOf" srcId="{6993E4BF-13E3-4D81-8D4B-A6AF4775A30B}" destId="{A9C26991-C895-4AE9-B641-2CE10E3D8FA2}" srcOrd="0" destOrd="0" presId="urn:microsoft.com/office/officeart/2005/8/layout/hierarchy3"/>
    <dgm:cxn modelId="{E56C3CF5-0162-4616-AA20-5F3B290322E0}" type="presParOf" srcId="{A9C26991-C895-4AE9-B641-2CE10E3D8FA2}" destId="{04B59B56-46E0-4466-8AD6-C0F346C3FD9D}" srcOrd="0" destOrd="0" presId="urn:microsoft.com/office/officeart/2005/8/layout/hierarchy3"/>
    <dgm:cxn modelId="{72283F0F-174E-474F-A3F2-C93656AA2033}" type="presParOf" srcId="{A9C26991-C895-4AE9-B641-2CE10E3D8FA2}" destId="{CB6517E3-B9D3-4772-9F6C-DA10B17D4B60}" srcOrd="1" destOrd="0" presId="urn:microsoft.com/office/officeart/2005/8/layout/hierarchy3"/>
    <dgm:cxn modelId="{A759848A-55A0-40D9-B827-27E1280381E5}" type="presParOf" srcId="{6993E4BF-13E3-4D81-8D4B-A6AF4775A30B}" destId="{0B2CD626-1D2C-453F-AAB2-6A27F0022B30}" srcOrd="1" destOrd="0" presId="urn:microsoft.com/office/officeart/2005/8/layout/hierarchy3"/>
    <dgm:cxn modelId="{3DB41B49-AC3A-4005-84F5-89F93FEBF949}" type="presParOf" srcId="{0B2CD626-1D2C-453F-AAB2-6A27F0022B30}" destId="{B1AD5640-F037-4A9B-918B-478D2A82BF81}" srcOrd="0" destOrd="0" presId="urn:microsoft.com/office/officeart/2005/8/layout/hierarchy3"/>
    <dgm:cxn modelId="{53288DA7-2CC7-49EF-B7E6-C9572D6A7C27}" type="presParOf" srcId="{0B2CD626-1D2C-453F-AAB2-6A27F0022B30}" destId="{34BFE844-2ECE-499F-B0F9-BDEFE6DD507B}" srcOrd="1" destOrd="0" presId="urn:microsoft.com/office/officeart/2005/8/layout/hierarchy3"/>
    <dgm:cxn modelId="{283F031C-EBA3-480E-A2D6-92DE154EB803}" type="presParOf" srcId="{0B2CD626-1D2C-453F-AAB2-6A27F0022B30}" destId="{1EB2EDB1-5D67-4E16-B892-DC44FB770D6B}" srcOrd="2" destOrd="0" presId="urn:microsoft.com/office/officeart/2005/8/layout/hierarchy3"/>
    <dgm:cxn modelId="{63AD6F80-8BF2-42DB-99F1-90D30C9B01AF}" type="presParOf" srcId="{0B2CD626-1D2C-453F-AAB2-6A27F0022B30}" destId="{FB91EBB2-4322-4E52-B8F8-FF60FD7AB35E}" srcOrd="3" destOrd="0" presId="urn:microsoft.com/office/officeart/2005/8/layout/hierarchy3"/>
    <dgm:cxn modelId="{1B375D4C-A8A0-4A44-A7CB-741C8F6AEB83}" type="presParOf" srcId="{0B2CD626-1D2C-453F-AAB2-6A27F0022B30}" destId="{78071A24-19AC-4F49-820E-6C4F56AE8759}" srcOrd="4" destOrd="0" presId="urn:microsoft.com/office/officeart/2005/8/layout/hierarchy3"/>
    <dgm:cxn modelId="{44DB8D40-F012-4C70-9E47-66EB1CB530D7}" type="presParOf" srcId="{0B2CD626-1D2C-453F-AAB2-6A27F0022B30}" destId="{D0FC73B4-C4AA-44C8-BEFD-3B0738BE5C88}" srcOrd="5" destOrd="0" presId="urn:microsoft.com/office/officeart/2005/8/layout/hierarchy3"/>
    <dgm:cxn modelId="{95BE506A-EBAC-47B9-B634-C670C90D953A}" type="presParOf" srcId="{F09262CF-9EF4-4EEB-99B5-3B6EF73F6775}" destId="{A1F410E3-4F26-41FA-B0C4-6CAE21D5AA0C}" srcOrd="1" destOrd="0" presId="urn:microsoft.com/office/officeart/2005/8/layout/hierarchy3"/>
    <dgm:cxn modelId="{99112D4A-29C3-47CF-9A95-1B60EC9492A0}" type="presParOf" srcId="{A1F410E3-4F26-41FA-B0C4-6CAE21D5AA0C}" destId="{9A8D9DA4-A44E-4CE6-B5DE-E5785DE864C9}" srcOrd="0" destOrd="0" presId="urn:microsoft.com/office/officeart/2005/8/layout/hierarchy3"/>
    <dgm:cxn modelId="{5F92FC53-588E-4527-A73C-9CA8F9433944}" type="presParOf" srcId="{9A8D9DA4-A44E-4CE6-B5DE-E5785DE864C9}" destId="{1FCEC989-45AC-42E1-9011-92B1060ABAE9}" srcOrd="0" destOrd="0" presId="urn:microsoft.com/office/officeart/2005/8/layout/hierarchy3"/>
    <dgm:cxn modelId="{3B193393-77AD-4F4A-B2C1-EA7CFE34AE76}" type="presParOf" srcId="{9A8D9DA4-A44E-4CE6-B5DE-E5785DE864C9}" destId="{9CC7321C-D457-4DC7-8E2E-623A04320947}" srcOrd="1" destOrd="0" presId="urn:microsoft.com/office/officeart/2005/8/layout/hierarchy3"/>
    <dgm:cxn modelId="{4383C609-E7DC-4F63-92F4-827405C050F4}" type="presParOf" srcId="{A1F410E3-4F26-41FA-B0C4-6CAE21D5AA0C}" destId="{F31184B2-3DB5-4ADE-9B74-F6EDF7D31243}" srcOrd="1" destOrd="0" presId="urn:microsoft.com/office/officeart/2005/8/layout/hierarchy3"/>
    <dgm:cxn modelId="{70B2BBBB-FA73-4644-BCF4-82C01FB2F0F2}" type="presParOf" srcId="{F31184B2-3DB5-4ADE-9B74-F6EDF7D31243}" destId="{D2355DD4-CCDB-499F-8B29-01F1D44B5A4E}" srcOrd="0" destOrd="0" presId="urn:microsoft.com/office/officeart/2005/8/layout/hierarchy3"/>
    <dgm:cxn modelId="{78B9A537-FCAB-4845-BE1F-E55F15030B8C}" type="presParOf" srcId="{F31184B2-3DB5-4ADE-9B74-F6EDF7D31243}" destId="{22549CA8-385C-46CD-9588-78B155AD75BC}" srcOrd="1" destOrd="0" presId="urn:microsoft.com/office/officeart/2005/8/layout/hierarchy3"/>
    <dgm:cxn modelId="{875F156C-82DB-42C0-A3E9-E7D5F962A10B}" type="presParOf" srcId="{F31184B2-3DB5-4ADE-9B74-F6EDF7D31243}" destId="{9502D8A5-0D0B-4CC8-B315-694D342AB880}" srcOrd="2" destOrd="0" presId="urn:microsoft.com/office/officeart/2005/8/layout/hierarchy3"/>
    <dgm:cxn modelId="{F98FC146-618A-4630-873A-854D6B07090F}" type="presParOf" srcId="{F31184B2-3DB5-4ADE-9B74-F6EDF7D31243}" destId="{3C688066-9F47-4CBA-93EC-D99AFA32F2A5}" srcOrd="3" destOrd="0" presId="urn:microsoft.com/office/officeart/2005/8/layout/hierarchy3"/>
    <dgm:cxn modelId="{3D04B74E-1892-453F-A6AA-A7CC425FD31A}" type="presParOf" srcId="{F31184B2-3DB5-4ADE-9B74-F6EDF7D31243}" destId="{99C49CC2-6C69-4A96-9AED-9F0A7D4A8720}" srcOrd="4" destOrd="0" presId="urn:microsoft.com/office/officeart/2005/8/layout/hierarchy3"/>
    <dgm:cxn modelId="{6E946A94-846D-481D-9F28-208469BE5D04}" type="presParOf" srcId="{F31184B2-3DB5-4ADE-9B74-F6EDF7D31243}" destId="{65029A76-07E5-4478-B344-EEA963852D19}" srcOrd="5" destOrd="0" presId="urn:microsoft.com/office/officeart/2005/8/layout/hierarchy3"/>
    <dgm:cxn modelId="{9DBA1712-6DDD-4232-8E76-8DEE9E0590B1}" type="presParOf" srcId="{F09262CF-9EF4-4EEB-99B5-3B6EF73F6775}" destId="{B865CA90-C766-4ACC-8CC7-B398F9CF17D4}" srcOrd="2" destOrd="0" presId="urn:microsoft.com/office/officeart/2005/8/layout/hierarchy3"/>
    <dgm:cxn modelId="{7AD6173D-E3D5-4E6F-A4AD-B4A0855E74A2}" type="presParOf" srcId="{B865CA90-C766-4ACC-8CC7-B398F9CF17D4}" destId="{923EBC7E-E9E7-4FB7-8E4E-CC6E209AAE79}" srcOrd="0" destOrd="0" presId="urn:microsoft.com/office/officeart/2005/8/layout/hierarchy3"/>
    <dgm:cxn modelId="{1ADD6F4E-8E73-431C-8277-A331C33AACEE}" type="presParOf" srcId="{923EBC7E-E9E7-4FB7-8E4E-CC6E209AAE79}" destId="{AA330D68-45F4-4F28-969C-6B8A6E3A1D16}" srcOrd="0" destOrd="0" presId="urn:microsoft.com/office/officeart/2005/8/layout/hierarchy3"/>
    <dgm:cxn modelId="{C2E9327A-8CD5-462B-8E56-1DE4ECAE49C1}" type="presParOf" srcId="{923EBC7E-E9E7-4FB7-8E4E-CC6E209AAE79}" destId="{36BD487D-530A-4051-8543-A762AA264DDD}" srcOrd="1" destOrd="0" presId="urn:microsoft.com/office/officeart/2005/8/layout/hierarchy3"/>
    <dgm:cxn modelId="{1D26DE58-0ABA-4412-A165-CB14E23810B9}" type="presParOf" srcId="{B865CA90-C766-4ACC-8CC7-B398F9CF17D4}" destId="{62755F0F-79F8-4E29-B5F0-4FB4A72A3CB5}" srcOrd="1" destOrd="0" presId="urn:microsoft.com/office/officeart/2005/8/layout/hierarchy3"/>
    <dgm:cxn modelId="{DAB2453A-404A-4DBD-BAA1-A496D794BC99}" type="presParOf" srcId="{62755F0F-79F8-4E29-B5F0-4FB4A72A3CB5}" destId="{508C622A-E9CD-465B-9622-B7FC54D5D685}" srcOrd="0" destOrd="0" presId="urn:microsoft.com/office/officeart/2005/8/layout/hierarchy3"/>
    <dgm:cxn modelId="{2B964AEC-762C-4D24-8367-F27D3DB081EB}" type="presParOf" srcId="{62755F0F-79F8-4E29-B5F0-4FB4A72A3CB5}" destId="{46C8C389-D760-483B-A878-E6956B979B48}" srcOrd="1" destOrd="0" presId="urn:microsoft.com/office/officeart/2005/8/layout/hierarchy3"/>
    <dgm:cxn modelId="{A14FDFCE-C470-4286-88D5-F6940F70AD6F}" type="presParOf" srcId="{62755F0F-79F8-4E29-B5F0-4FB4A72A3CB5}" destId="{C5FE02F8-DDBF-4E2B-B018-679B153FF9FD}" srcOrd="2" destOrd="0" presId="urn:microsoft.com/office/officeart/2005/8/layout/hierarchy3"/>
    <dgm:cxn modelId="{0AEC2633-2C6A-456B-9F33-EF7C417533F4}" type="presParOf" srcId="{62755F0F-79F8-4E29-B5F0-4FB4A72A3CB5}" destId="{6D404208-3878-42E0-9BDB-8C96E046AB24}" srcOrd="3" destOrd="0" presId="urn:microsoft.com/office/officeart/2005/8/layout/hierarchy3"/>
    <dgm:cxn modelId="{78E43A90-43C7-47E1-B85B-5135F6BD3C4B}" type="presParOf" srcId="{62755F0F-79F8-4E29-B5F0-4FB4A72A3CB5}" destId="{CC1406D4-BAB0-435C-81BF-A7C0891BEC4C}" srcOrd="4" destOrd="0" presId="urn:microsoft.com/office/officeart/2005/8/layout/hierarchy3"/>
    <dgm:cxn modelId="{6997268F-683B-4F4E-A362-5BA324B8C74E}" type="presParOf" srcId="{62755F0F-79F8-4E29-B5F0-4FB4A72A3CB5}" destId="{82B3438B-8F7D-4248-86D5-9031A6E5E9BA}" srcOrd="5" destOrd="0" presId="urn:microsoft.com/office/officeart/2005/8/layout/hierarchy3"/>
    <dgm:cxn modelId="{CB2A3693-9F4B-4536-97F5-7F280E5136E8}" type="presParOf" srcId="{F09262CF-9EF4-4EEB-99B5-3B6EF73F6775}" destId="{32C8F7A9-515C-46EF-BCF8-B0FE300890F2}" srcOrd="3" destOrd="0" presId="urn:microsoft.com/office/officeart/2005/8/layout/hierarchy3"/>
    <dgm:cxn modelId="{EBB589DA-BA8E-4A38-8CD7-7E51AADC961A}" type="presParOf" srcId="{32C8F7A9-515C-46EF-BCF8-B0FE300890F2}" destId="{E77E18EE-D234-4342-9674-DE367CC59FA8}" srcOrd="0" destOrd="0" presId="urn:microsoft.com/office/officeart/2005/8/layout/hierarchy3"/>
    <dgm:cxn modelId="{9CE2994A-26C4-4A35-BF00-158F26AFD742}" type="presParOf" srcId="{E77E18EE-D234-4342-9674-DE367CC59FA8}" destId="{75B1170F-2809-48E1-AAEA-DC0E333FE1EB}" srcOrd="0" destOrd="0" presId="urn:microsoft.com/office/officeart/2005/8/layout/hierarchy3"/>
    <dgm:cxn modelId="{CC251599-EB4A-41D8-8C79-35B89CCB7FA3}" type="presParOf" srcId="{E77E18EE-D234-4342-9674-DE367CC59FA8}" destId="{DC6ABB13-B3A2-49E1-AF23-6645488F21B3}" srcOrd="1" destOrd="0" presId="urn:microsoft.com/office/officeart/2005/8/layout/hierarchy3"/>
    <dgm:cxn modelId="{9DD0F97D-B75C-4BBC-9693-5CB4BDFE57ED}" type="presParOf" srcId="{32C8F7A9-515C-46EF-BCF8-B0FE300890F2}" destId="{F0EB94CB-F52A-4720-8F3C-CF3E43077FC1}" srcOrd="1" destOrd="0" presId="urn:microsoft.com/office/officeart/2005/8/layout/hierarchy3"/>
    <dgm:cxn modelId="{66716839-8717-44B2-9EB9-2058FFBD3321}" type="presParOf" srcId="{F0EB94CB-F52A-4720-8F3C-CF3E43077FC1}" destId="{33EEB038-5E42-4803-8E87-50100C178A70}" srcOrd="0" destOrd="0" presId="urn:microsoft.com/office/officeart/2005/8/layout/hierarchy3"/>
    <dgm:cxn modelId="{B7968F26-24D5-4746-A100-BA362E2E3282}" type="presParOf" srcId="{F0EB94CB-F52A-4720-8F3C-CF3E43077FC1}" destId="{28D5B114-C3E2-41BE-A50F-BFBB862330A5}" srcOrd="1" destOrd="0" presId="urn:microsoft.com/office/officeart/2005/8/layout/hierarchy3"/>
    <dgm:cxn modelId="{8180BDC9-A147-4CDD-8D9D-5A9080FAD71B}" type="presParOf" srcId="{F0EB94CB-F52A-4720-8F3C-CF3E43077FC1}" destId="{177072D6-5385-4BC8-97E2-97F78630FFF5}" srcOrd="2" destOrd="0" presId="urn:microsoft.com/office/officeart/2005/8/layout/hierarchy3"/>
    <dgm:cxn modelId="{A96E5777-ACB1-44FA-9F40-EA0B399D0D43}" type="presParOf" srcId="{F0EB94CB-F52A-4720-8F3C-CF3E43077FC1}" destId="{0FE7C937-2EBF-4F98-9EEE-077CB8A12B11}" srcOrd="3" destOrd="0" presId="urn:microsoft.com/office/officeart/2005/8/layout/hierarchy3"/>
    <dgm:cxn modelId="{8BABDA4B-FE06-4548-877C-BD4A2903F0FD}" type="presParOf" srcId="{F0EB94CB-F52A-4720-8F3C-CF3E43077FC1}" destId="{19356844-79EE-4943-80F5-18AE439C4DE9}" srcOrd="4" destOrd="0" presId="urn:microsoft.com/office/officeart/2005/8/layout/hierarchy3"/>
    <dgm:cxn modelId="{782F2EDF-414E-4782-8906-141FA3CBE303}" type="presParOf" srcId="{F0EB94CB-F52A-4720-8F3C-CF3E43077FC1}" destId="{68C7317B-5080-47C6-9B32-4126C37A583D}" srcOrd="5" destOrd="0" presId="urn:microsoft.com/office/officeart/2005/8/layout/hierarchy3"/>
    <dgm:cxn modelId="{7053CC19-CB99-4980-8332-E58AAC54B5E1}" type="presParOf" srcId="{F09262CF-9EF4-4EEB-99B5-3B6EF73F6775}" destId="{DBA18082-F889-4618-8456-CCCEFA343E91}" srcOrd="4" destOrd="0" presId="urn:microsoft.com/office/officeart/2005/8/layout/hierarchy3"/>
    <dgm:cxn modelId="{B5AE4F63-2A6F-414E-8501-9D5947974BD8}" type="presParOf" srcId="{DBA18082-F889-4618-8456-CCCEFA343E91}" destId="{92103B89-4A2F-4785-A287-D95B937DCF99}" srcOrd="0" destOrd="0" presId="urn:microsoft.com/office/officeart/2005/8/layout/hierarchy3"/>
    <dgm:cxn modelId="{30E22BDC-B6BF-4E8F-ABC8-3CBAC6EE1082}" type="presParOf" srcId="{92103B89-4A2F-4785-A287-D95B937DCF99}" destId="{3B0FD75D-BDE2-4B67-8733-56FF80287022}" srcOrd="0" destOrd="0" presId="urn:microsoft.com/office/officeart/2005/8/layout/hierarchy3"/>
    <dgm:cxn modelId="{0D82A6EA-A2E2-496F-99EC-FF4809118EA4}" type="presParOf" srcId="{92103B89-4A2F-4785-A287-D95B937DCF99}" destId="{EFD607E4-BB02-4D25-AA5D-1D43AE6255CB}" srcOrd="1" destOrd="0" presId="urn:microsoft.com/office/officeart/2005/8/layout/hierarchy3"/>
    <dgm:cxn modelId="{0D7B13B5-0829-46E6-BE91-014E0463CEBE}" type="presParOf" srcId="{DBA18082-F889-4618-8456-CCCEFA343E91}" destId="{576E3D7F-881B-4127-8ED4-C40F2E45657E}" srcOrd="1" destOrd="0" presId="urn:microsoft.com/office/officeart/2005/8/layout/hierarchy3"/>
    <dgm:cxn modelId="{78237E88-562B-432E-9909-B345CBE0DE25}" type="presParOf" srcId="{576E3D7F-881B-4127-8ED4-C40F2E45657E}" destId="{F1CDD939-38B2-456E-8DDB-A785EDE29033}" srcOrd="0" destOrd="0" presId="urn:microsoft.com/office/officeart/2005/8/layout/hierarchy3"/>
    <dgm:cxn modelId="{126BC7CD-14E7-4FEB-B9FF-D0F7D9E2CF2B}" type="presParOf" srcId="{576E3D7F-881B-4127-8ED4-C40F2E45657E}" destId="{5DA62CB3-29FB-4814-9D7A-3EF68BFEA125}" srcOrd="1" destOrd="0" presId="urn:microsoft.com/office/officeart/2005/8/layout/hierarchy3"/>
    <dgm:cxn modelId="{BF6F13EF-72B3-4629-A7F5-3DAAE9D0AF8D}" type="presParOf" srcId="{576E3D7F-881B-4127-8ED4-C40F2E45657E}" destId="{AF1D89B6-663C-4B94-9E8E-6CCEFDDB8311}" srcOrd="2" destOrd="0" presId="urn:microsoft.com/office/officeart/2005/8/layout/hierarchy3"/>
    <dgm:cxn modelId="{F4C31197-3353-448D-A7E3-FF434510E0CC}" type="presParOf" srcId="{576E3D7F-881B-4127-8ED4-C40F2E45657E}" destId="{389C0AE5-AD9A-4B30-81FB-A4219C25485B}" srcOrd="3" destOrd="0" presId="urn:microsoft.com/office/officeart/2005/8/layout/hierarchy3"/>
    <dgm:cxn modelId="{BA5D3161-C9EF-41EF-9EB1-CCF0F0B250F8}" type="presParOf" srcId="{576E3D7F-881B-4127-8ED4-C40F2E45657E}" destId="{A22B540C-EB34-438B-A3A5-381C4D1FF537}" srcOrd="4" destOrd="0" presId="urn:microsoft.com/office/officeart/2005/8/layout/hierarchy3"/>
    <dgm:cxn modelId="{35636687-7E87-4ECD-AEA2-37223E86E494}" type="presParOf" srcId="{576E3D7F-881B-4127-8ED4-C40F2E45657E}" destId="{5E2F28D3-BE4D-47F3-B93B-7BD96F435C74}" srcOrd="5"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5D7269-B9BA-4404-9E25-E1081AABA5AE}">
      <dsp:nvSpPr>
        <dsp:cNvPr id="0" name=""/>
        <dsp:cNvSpPr/>
      </dsp:nvSpPr>
      <dsp:spPr>
        <a:xfrm>
          <a:off x="34794" y="135678"/>
          <a:ext cx="2917626" cy="960926"/>
        </a:xfrm>
        <a:prstGeom prst="rect">
          <a:avLst/>
        </a:prstGeom>
        <a:solidFill>
          <a:schemeClr val="tx2"/>
        </a:solidFill>
        <a:ln w="254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b="1" kern="1200">
              <a:solidFill>
                <a:sysClr val="window" lastClr="FFFFFF"/>
              </a:solidFill>
              <a:latin typeface="Arial" panose="020B0604020202020204" pitchFamily="34" charset="0"/>
              <a:ea typeface="+mn-ea"/>
              <a:cs typeface="Arial" panose="020B0604020202020204" pitchFamily="34" charset="0"/>
            </a:rPr>
            <a:t>Public Facility</a:t>
          </a:r>
        </a:p>
      </dsp:txBody>
      <dsp:txXfrm>
        <a:off x="34794" y="135678"/>
        <a:ext cx="2917626" cy="960926"/>
      </dsp:txXfrm>
    </dsp:sp>
    <dsp:sp modelId="{14968162-A32B-4A9C-9215-AC73589960EB}">
      <dsp:nvSpPr>
        <dsp:cNvPr id="0" name=""/>
        <dsp:cNvSpPr/>
      </dsp:nvSpPr>
      <dsp:spPr>
        <a:xfrm>
          <a:off x="26887" y="1142266"/>
          <a:ext cx="2917626" cy="4285163"/>
        </a:xfrm>
        <a:prstGeom prst="rect">
          <a:avLst/>
        </a:prstGeom>
        <a:solidFill>
          <a:srgbClr val="4F81BD">
            <a:alpha val="90000"/>
            <a:tint val="40000"/>
            <a:hueOff val="0"/>
            <a:satOff val="0"/>
            <a:lumOff val="0"/>
            <a:alphaOff val="0"/>
          </a:srgbClr>
        </a:solidFill>
        <a:ln w="25400" cap="flat" cmpd="sng" algn="ctr">
          <a:solidFill>
            <a:schemeClr val="tx2">
              <a:lumMod val="60000"/>
              <a:lumOff val="40000"/>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233363" lvl="1" indent="-233363" algn="l" defTabSz="755650">
            <a:lnSpc>
              <a:spcPct val="95000"/>
            </a:lnSpc>
            <a:spcBef>
              <a:spcPct val="0"/>
            </a:spcBef>
            <a:spcAft>
              <a:spcPts val="600"/>
            </a:spcAft>
            <a:buClr>
              <a:srgbClr val="CC4145"/>
            </a:buClr>
            <a:buChar char="•"/>
          </a:pPr>
          <a:r>
            <a:rPr lang="en-US" sz="1700" kern="120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Identifies and devolves eligible clients</a:t>
          </a:r>
        </a:p>
        <a:p>
          <a:pPr marL="233363" lvl="1" indent="-233363" algn="l" defTabSz="755650">
            <a:lnSpc>
              <a:spcPct val="95000"/>
            </a:lnSpc>
            <a:spcBef>
              <a:spcPct val="0"/>
            </a:spcBef>
            <a:spcAft>
              <a:spcPts val="600"/>
            </a:spcAft>
            <a:buClr>
              <a:srgbClr val="CC4145"/>
            </a:buClr>
            <a:buChar char="•"/>
          </a:pPr>
          <a:r>
            <a:rPr lang="en-US" sz="1700" kern="120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Links clients to community pharmacies</a:t>
          </a:r>
        </a:p>
        <a:p>
          <a:pPr marL="233363" lvl="1" indent="-233363" algn="l" defTabSz="755650">
            <a:lnSpc>
              <a:spcPct val="95000"/>
            </a:lnSpc>
            <a:spcBef>
              <a:spcPct val="0"/>
            </a:spcBef>
            <a:spcAft>
              <a:spcPts val="600"/>
            </a:spcAft>
            <a:buClr>
              <a:srgbClr val="CC4145"/>
            </a:buClr>
            <a:buChar char="•"/>
          </a:pPr>
          <a:r>
            <a:rPr lang="en-US" sz="1700" kern="120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Releases medical records and drugs to community pharmacies</a:t>
          </a:r>
        </a:p>
        <a:p>
          <a:pPr marL="233363" lvl="1" indent="-233363" algn="l" defTabSz="755650">
            <a:lnSpc>
              <a:spcPct val="95000"/>
            </a:lnSpc>
            <a:spcBef>
              <a:spcPct val="0"/>
            </a:spcBef>
            <a:spcAft>
              <a:spcPts val="600"/>
            </a:spcAft>
            <a:buClr>
              <a:srgbClr val="CC4145"/>
            </a:buClr>
            <a:buChar char="•"/>
          </a:pPr>
          <a:r>
            <a:rPr lang="en-US" sz="1700" kern="120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Reviews clients on semi-annual clinic visit (or as required)</a:t>
          </a:r>
        </a:p>
      </dsp:txBody>
      <dsp:txXfrm>
        <a:off x="26887" y="1142266"/>
        <a:ext cx="2917626" cy="4285163"/>
      </dsp:txXfrm>
    </dsp:sp>
    <dsp:sp modelId="{19B9E3C7-E591-4004-AB1C-CEA5D98AD20E}">
      <dsp:nvSpPr>
        <dsp:cNvPr id="0" name=""/>
        <dsp:cNvSpPr/>
      </dsp:nvSpPr>
      <dsp:spPr>
        <a:xfrm>
          <a:off x="3329086" y="119189"/>
          <a:ext cx="2917626" cy="994959"/>
        </a:xfrm>
        <a:prstGeom prst="rect">
          <a:avLst/>
        </a:prstGeom>
        <a:solidFill>
          <a:schemeClr val="tx2"/>
        </a:solidFill>
        <a:ln w="254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b="1" kern="1200">
              <a:solidFill>
                <a:sysClr val="window" lastClr="FFFFFF"/>
              </a:solidFill>
              <a:latin typeface="Arial" panose="020B0604020202020204" pitchFamily="34" charset="0"/>
              <a:ea typeface="+mn-ea"/>
              <a:cs typeface="Arial" panose="020B0604020202020204" pitchFamily="34" charset="0"/>
            </a:rPr>
            <a:t>Community Pharmacy</a:t>
          </a:r>
        </a:p>
      </dsp:txBody>
      <dsp:txXfrm>
        <a:off x="3329086" y="119189"/>
        <a:ext cx="2917626" cy="994959"/>
      </dsp:txXfrm>
    </dsp:sp>
    <dsp:sp modelId="{A8EC1768-7B3E-433C-8E4D-2354F0DB6BF5}">
      <dsp:nvSpPr>
        <dsp:cNvPr id="0" name=""/>
        <dsp:cNvSpPr/>
      </dsp:nvSpPr>
      <dsp:spPr>
        <a:xfrm>
          <a:off x="3329086" y="1157757"/>
          <a:ext cx="2917626" cy="4302077"/>
        </a:xfrm>
        <a:prstGeom prst="rect">
          <a:avLst/>
        </a:prstGeom>
        <a:solidFill>
          <a:srgbClr val="4F81BD">
            <a:alpha val="90000"/>
            <a:tint val="40000"/>
            <a:hueOff val="0"/>
            <a:satOff val="0"/>
            <a:lumOff val="0"/>
            <a:alphaOff val="0"/>
          </a:srgbClr>
        </a:solidFill>
        <a:ln w="25400" cap="flat" cmpd="sng" algn="ctr">
          <a:solidFill>
            <a:schemeClr val="tx2">
              <a:lumMod val="60000"/>
              <a:lumOff val="40000"/>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233363" lvl="1" indent="-233363" algn="l" defTabSz="666750">
            <a:lnSpc>
              <a:spcPct val="95000"/>
            </a:lnSpc>
            <a:spcBef>
              <a:spcPct val="0"/>
            </a:spcBef>
            <a:spcAft>
              <a:spcPts val="600"/>
            </a:spcAft>
            <a:buClr>
              <a:srgbClr val="CC4145"/>
            </a:buClr>
            <a:buChar char="•"/>
          </a:pPr>
          <a:r>
            <a:rPr lang="en-US" sz="1700" kern="120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Dispenses ARV drugs (and others as required)</a:t>
          </a:r>
        </a:p>
        <a:p>
          <a:pPr marL="233363" lvl="1" indent="-233363" algn="l" defTabSz="666750">
            <a:lnSpc>
              <a:spcPct val="95000"/>
            </a:lnSpc>
            <a:spcBef>
              <a:spcPct val="0"/>
            </a:spcBef>
            <a:spcAft>
              <a:spcPts val="600"/>
            </a:spcAft>
            <a:buClr>
              <a:srgbClr val="CC4145"/>
            </a:buClr>
            <a:buChar char="•"/>
          </a:pPr>
          <a:r>
            <a:rPr lang="en-US" sz="1700" kern="120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Offers pharmaceutical care</a:t>
          </a:r>
        </a:p>
        <a:p>
          <a:pPr marL="233363" lvl="1" indent="-233363" algn="l" defTabSz="666750">
            <a:lnSpc>
              <a:spcPct val="95000"/>
            </a:lnSpc>
            <a:spcBef>
              <a:spcPct val="0"/>
            </a:spcBef>
            <a:spcAft>
              <a:spcPts val="600"/>
            </a:spcAft>
            <a:buClr>
              <a:srgbClr val="CC4145"/>
            </a:buClr>
            <a:buChar char="•"/>
          </a:pPr>
          <a:r>
            <a:rPr lang="en-US" sz="1700" kern="120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Schedules refill appointments</a:t>
          </a:r>
        </a:p>
        <a:p>
          <a:pPr marL="233363" lvl="1" indent="-233363" algn="l" defTabSz="666750">
            <a:lnSpc>
              <a:spcPct val="95000"/>
            </a:lnSpc>
            <a:spcBef>
              <a:spcPct val="0"/>
            </a:spcBef>
            <a:spcAft>
              <a:spcPts val="600"/>
            </a:spcAft>
            <a:buClr>
              <a:srgbClr val="CC4145"/>
            </a:buClr>
            <a:buChar char="•"/>
          </a:pPr>
          <a:r>
            <a:rPr lang="en-US" sz="1700" kern="120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Makes reminder calls</a:t>
          </a:r>
        </a:p>
        <a:p>
          <a:pPr marL="233363" lvl="1" indent="-233363" algn="l" defTabSz="666750">
            <a:lnSpc>
              <a:spcPct val="95000"/>
            </a:lnSpc>
            <a:spcBef>
              <a:spcPct val="0"/>
            </a:spcBef>
            <a:spcAft>
              <a:spcPts val="600"/>
            </a:spcAft>
            <a:buClr>
              <a:srgbClr val="CC4145"/>
            </a:buClr>
            <a:buChar char="•"/>
          </a:pPr>
          <a:r>
            <a:rPr lang="en-US" sz="1700" kern="120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Tracks defaulters</a:t>
          </a:r>
        </a:p>
        <a:p>
          <a:pPr marL="233363" lvl="1" indent="-233363" algn="l" defTabSz="666750">
            <a:lnSpc>
              <a:spcPct val="95000"/>
            </a:lnSpc>
            <a:spcBef>
              <a:spcPct val="0"/>
            </a:spcBef>
            <a:spcAft>
              <a:spcPts val="600"/>
            </a:spcAft>
            <a:buClr>
              <a:srgbClr val="CC4145"/>
            </a:buClr>
            <a:buChar char="•"/>
          </a:pPr>
          <a:r>
            <a:rPr lang="en-US" sz="1700" kern="120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Refers clients with medical needs to health facilities</a:t>
          </a:r>
        </a:p>
        <a:p>
          <a:pPr marL="233363" lvl="1" indent="-233363" algn="l" defTabSz="666750">
            <a:lnSpc>
              <a:spcPct val="95000"/>
            </a:lnSpc>
            <a:spcBef>
              <a:spcPct val="0"/>
            </a:spcBef>
            <a:spcAft>
              <a:spcPts val="600"/>
            </a:spcAft>
            <a:buClr>
              <a:srgbClr val="CC4145"/>
            </a:buClr>
            <a:buChar char="•"/>
          </a:pPr>
          <a:r>
            <a:rPr lang="en-US" sz="1700" kern="120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Maintains client records, shares information with health facilities</a:t>
          </a:r>
        </a:p>
        <a:p>
          <a:pPr marL="233363" lvl="1" indent="-233363" algn="l" defTabSz="666750">
            <a:lnSpc>
              <a:spcPct val="95000"/>
            </a:lnSpc>
            <a:spcBef>
              <a:spcPct val="0"/>
            </a:spcBef>
            <a:spcAft>
              <a:spcPts val="600"/>
            </a:spcAft>
            <a:buClr>
              <a:srgbClr val="CC4145"/>
            </a:buClr>
            <a:buChar char="•"/>
          </a:pPr>
          <a:r>
            <a:rPr lang="en-US" sz="1700" kern="120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Reconciles stocks</a:t>
          </a:r>
        </a:p>
      </dsp:txBody>
      <dsp:txXfrm>
        <a:off x="3329086" y="1157757"/>
        <a:ext cx="2917626" cy="4302077"/>
      </dsp:txXfrm>
    </dsp:sp>
    <dsp:sp modelId="{DFA03D8F-4D47-4D18-8E69-EF04E1296459}">
      <dsp:nvSpPr>
        <dsp:cNvPr id="0" name=""/>
        <dsp:cNvSpPr/>
      </dsp:nvSpPr>
      <dsp:spPr>
        <a:xfrm>
          <a:off x="6655181" y="105545"/>
          <a:ext cx="2917626" cy="1005834"/>
        </a:xfrm>
        <a:prstGeom prst="rect">
          <a:avLst/>
        </a:prstGeom>
        <a:solidFill>
          <a:schemeClr val="tx2"/>
        </a:solidFill>
        <a:ln w="254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b="1" kern="1200">
              <a:solidFill>
                <a:sysClr val="window" lastClr="FFFFFF"/>
              </a:solidFill>
              <a:latin typeface="Arial" panose="020B0604020202020204" pitchFamily="34" charset="0"/>
              <a:ea typeface="+mn-ea"/>
              <a:cs typeface="Arial" panose="020B0604020202020204" pitchFamily="34" charset="0"/>
            </a:rPr>
            <a:t>Client</a:t>
          </a:r>
        </a:p>
      </dsp:txBody>
      <dsp:txXfrm>
        <a:off x="6655181" y="105545"/>
        <a:ext cx="2917626" cy="1005834"/>
      </dsp:txXfrm>
    </dsp:sp>
    <dsp:sp modelId="{D4889288-3DC2-46E6-B0D0-D38EFE12E460}">
      <dsp:nvSpPr>
        <dsp:cNvPr id="0" name=""/>
        <dsp:cNvSpPr/>
      </dsp:nvSpPr>
      <dsp:spPr>
        <a:xfrm>
          <a:off x="6655181" y="1162119"/>
          <a:ext cx="2917626" cy="4268292"/>
        </a:xfrm>
        <a:prstGeom prst="rect">
          <a:avLst/>
        </a:prstGeom>
        <a:solidFill>
          <a:srgbClr val="4F81BD">
            <a:alpha val="90000"/>
            <a:tint val="40000"/>
            <a:hueOff val="0"/>
            <a:satOff val="0"/>
            <a:lumOff val="0"/>
            <a:alphaOff val="0"/>
          </a:srgbClr>
        </a:solidFill>
        <a:ln w="25400" cap="flat" cmpd="sng" algn="ctr">
          <a:solidFill>
            <a:schemeClr val="tx2">
              <a:lumMod val="60000"/>
              <a:lumOff val="40000"/>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233363" lvl="1" indent="-233363" algn="l" defTabSz="666750">
            <a:lnSpc>
              <a:spcPct val="95000"/>
            </a:lnSpc>
            <a:spcBef>
              <a:spcPct val="0"/>
            </a:spcBef>
            <a:spcAft>
              <a:spcPts val="600"/>
            </a:spcAft>
            <a:buClr>
              <a:srgbClr val="CC4145"/>
            </a:buClr>
            <a:buChar char="•"/>
          </a:pPr>
          <a:r>
            <a:rPr lang="en-US" sz="1700" kern="120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Chooses community pharmacy where will receive drugs</a:t>
          </a:r>
        </a:p>
        <a:p>
          <a:pPr marL="233363" lvl="1" indent="-233363" algn="l" defTabSz="666750">
            <a:lnSpc>
              <a:spcPct val="95000"/>
            </a:lnSpc>
            <a:spcBef>
              <a:spcPct val="0"/>
            </a:spcBef>
            <a:spcAft>
              <a:spcPts val="600"/>
            </a:spcAft>
            <a:buClr>
              <a:srgbClr val="CC4145"/>
            </a:buClr>
            <a:buChar char="•"/>
          </a:pPr>
          <a:r>
            <a:rPr lang="en-US" sz="1700" kern="120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Presents prescription to community pharmacy </a:t>
          </a:r>
        </a:p>
        <a:p>
          <a:pPr marL="233363" lvl="1" indent="-233363" algn="l" defTabSz="666750">
            <a:lnSpc>
              <a:spcPct val="95000"/>
            </a:lnSpc>
            <a:spcBef>
              <a:spcPct val="0"/>
            </a:spcBef>
            <a:spcAft>
              <a:spcPts val="600"/>
            </a:spcAft>
            <a:buClr>
              <a:srgbClr val="CC4145"/>
            </a:buClr>
            <a:buChar char="•"/>
          </a:pPr>
          <a:r>
            <a:rPr lang="en-US" sz="1700" kern="120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Pays for pharmaceutical services </a:t>
          </a:r>
        </a:p>
        <a:p>
          <a:pPr marL="233363" lvl="1" indent="-233363" algn="l" defTabSz="666750">
            <a:lnSpc>
              <a:spcPct val="95000"/>
            </a:lnSpc>
            <a:spcBef>
              <a:spcPct val="0"/>
            </a:spcBef>
            <a:spcAft>
              <a:spcPts val="600"/>
            </a:spcAft>
            <a:buClr>
              <a:srgbClr val="CC4145"/>
            </a:buClr>
            <a:buChar char="•"/>
          </a:pPr>
          <a:r>
            <a:rPr lang="en-US" sz="1700" kern="120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Receives free drugs</a:t>
          </a:r>
        </a:p>
        <a:p>
          <a:pPr marL="233363" lvl="1" indent="-233363" algn="l" defTabSz="666750">
            <a:lnSpc>
              <a:spcPct val="95000"/>
            </a:lnSpc>
            <a:spcBef>
              <a:spcPct val="0"/>
            </a:spcBef>
            <a:spcAft>
              <a:spcPts val="600"/>
            </a:spcAft>
            <a:buClr>
              <a:srgbClr val="CC4145"/>
            </a:buClr>
            <a:buChar char="•"/>
          </a:pPr>
          <a:r>
            <a:rPr lang="en-US" sz="1700" kern="120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Returns to facility twice a year</a:t>
          </a:r>
        </a:p>
        <a:p>
          <a:pPr marL="233363" lvl="1" indent="-233363" algn="l" defTabSz="666750">
            <a:lnSpc>
              <a:spcPct val="95000"/>
            </a:lnSpc>
            <a:spcBef>
              <a:spcPct val="0"/>
            </a:spcBef>
            <a:spcAft>
              <a:spcPts val="600"/>
            </a:spcAft>
            <a:buClr>
              <a:srgbClr val="CC4145"/>
            </a:buClr>
            <a:buChar char="•"/>
          </a:pPr>
          <a:r>
            <a:rPr lang="en-US" sz="1700" kern="120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Can switch community pharmacy or return to facility at any time </a:t>
          </a:r>
        </a:p>
      </dsp:txBody>
      <dsp:txXfrm>
        <a:off x="6655181" y="1162119"/>
        <a:ext cx="2917626" cy="42682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B59B56-46E0-4466-8AD6-C0F346C3FD9D}">
      <dsp:nvSpPr>
        <dsp:cNvPr id="0" name=""/>
        <dsp:cNvSpPr/>
      </dsp:nvSpPr>
      <dsp:spPr>
        <a:xfrm>
          <a:off x="5134" y="387000"/>
          <a:ext cx="1750888" cy="87544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kern="1200"/>
            <a:t>Stakeholder engagement</a:t>
          </a:r>
        </a:p>
        <a:p>
          <a:pPr marL="0" lvl="0" indent="0" algn="ctr" defTabSz="622300">
            <a:lnSpc>
              <a:spcPct val="90000"/>
            </a:lnSpc>
            <a:spcBef>
              <a:spcPct val="0"/>
            </a:spcBef>
            <a:spcAft>
              <a:spcPct val="35000"/>
            </a:spcAft>
            <a:buNone/>
          </a:pPr>
          <a:r>
            <a:rPr lang="en-US" sz="1400" kern="1200"/>
            <a:t>(scoping visit)</a:t>
          </a:r>
        </a:p>
      </dsp:txBody>
      <dsp:txXfrm>
        <a:off x="30775" y="412641"/>
        <a:ext cx="1699606" cy="824162"/>
      </dsp:txXfrm>
    </dsp:sp>
    <dsp:sp modelId="{B1AD5640-F037-4A9B-918B-478D2A82BF81}">
      <dsp:nvSpPr>
        <dsp:cNvPr id="0" name=""/>
        <dsp:cNvSpPr/>
      </dsp:nvSpPr>
      <dsp:spPr>
        <a:xfrm>
          <a:off x="180223" y="1262445"/>
          <a:ext cx="175088" cy="656583"/>
        </a:xfrm>
        <a:custGeom>
          <a:avLst/>
          <a:gdLst/>
          <a:ahLst/>
          <a:cxnLst/>
          <a:rect l="0" t="0" r="0" b="0"/>
          <a:pathLst>
            <a:path>
              <a:moveTo>
                <a:pt x="0" y="0"/>
              </a:moveTo>
              <a:lnTo>
                <a:pt x="0" y="656583"/>
              </a:lnTo>
              <a:lnTo>
                <a:pt x="175088" y="65658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4BFE844-2ECE-499F-B0F9-BDEFE6DD507B}">
      <dsp:nvSpPr>
        <dsp:cNvPr id="0" name=""/>
        <dsp:cNvSpPr/>
      </dsp:nvSpPr>
      <dsp:spPr>
        <a:xfrm>
          <a:off x="355312" y="1481306"/>
          <a:ext cx="1400710" cy="87544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3345" tIns="62230" rIns="93345" bIns="62230" numCol="1" spcCol="1270" anchor="ctr" anchorCtr="0">
          <a:noAutofit/>
        </a:bodyPr>
        <a:lstStyle/>
        <a:p>
          <a:pPr marL="0" lvl="0" indent="0" algn="ctr" defTabSz="2178050">
            <a:lnSpc>
              <a:spcPct val="90000"/>
            </a:lnSpc>
            <a:spcBef>
              <a:spcPct val="0"/>
            </a:spcBef>
            <a:spcAft>
              <a:spcPct val="35000"/>
            </a:spcAft>
            <a:buNone/>
          </a:pPr>
          <a:endParaRPr lang="en-US" sz="4900" kern="1200"/>
        </a:p>
      </dsp:txBody>
      <dsp:txXfrm>
        <a:off x="380953" y="1506947"/>
        <a:ext cx="1349428" cy="824162"/>
      </dsp:txXfrm>
    </dsp:sp>
    <dsp:sp modelId="{1EB2EDB1-5D67-4E16-B892-DC44FB770D6B}">
      <dsp:nvSpPr>
        <dsp:cNvPr id="0" name=""/>
        <dsp:cNvSpPr/>
      </dsp:nvSpPr>
      <dsp:spPr>
        <a:xfrm>
          <a:off x="180223" y="1262445"/>
          <a:ext cx="175088" cy="1750888"/>
        </a:xfrm>
        <a:custGeom>
          <a:avLst/>
          <a:gdLst/>
          <a:ahLst/>
          <a:cxnLst/>
          <a:rect l="0" t="0" r="0" b="0"/>
          <a:pathLst>
            <a:path>
              <a:moveTo>
                <a:pt x="0" y="0"/>
              </a:moveTo>
              <a:lnTo>
                <a:pt x="0" y="1750888"/>
              </a:lnTo>
              <a:lnTo>
                <a:pt x="175088" y="175088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B91EBB2-4322-4E52-B8F8-FF60FD7AB35E}">
      <dsp:nvSpPr>
        <dsp:cNvPr id="0" name=""/>
        <dsp:cNvSpPr/>
      </dsp:nvSpPr>
      <dsp:spPr>
        <a:xfrm>
          <a:off x="355312" y="2575611"/>
          <a:ext cx="1400710" cy="87544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3345" tIns="62230" rIns="93345" bIns="62230" numCol="1" spcCol="1270" anchor="ctr" anchorCtr="0">
          <a:noAutofit/>
        </a:bodyPr>
        <a:lstStyle/>
        <a:p>
          <a:pPr marL="0" lvl="0" indent="0" algn="ctr" defTabSz="2178050">
            <a:lnSpc>
              <a:spcPct val="90000"/>
            </a:lnSpc>
            <a:spcBef>
              <a:spcPct val="0"/>
            </a:spcBef>
            <a:spcAft>
              <a:spcPct val="35000"/>
            </a:spcAft>
            <a:buNone/>
          </a:pPr>
          <a:endParaRPr lang="en-US" sz="4900" kern="1200"/>
        </a:p>
      </dsp:txBody>
      <dsp:txXfrm>
        <a:off x="380953" y="2601252"/>
        <a:ext cx="1349428" cy="824162"/>
      </dsp:txXfrm>
    </dsp:sp>
    <dsp:sp modelId="{78071A24-19AC-4F49-820E-6C4F56AE8759}">
      <dsp:nvSpPr>
        <dsp:cNvPr id="0" name=""/>
        <dsp:cNvSpPr/>
      </dsp:nvSpPr>
      <dsp:spPr>
        <a:xfrm>
          <a:off x="180223" y="1262445"/>
          <a:ext cx="175088" cy="2845193"/>
        </a:xfrm>
        <a:custGeom>
          <a:avLst/>
          <a:gdLst/>
          <a:ahLst/>
          <a:cxnLst/>
          <a:rect l="0" t="0" r="0" b="0"/>
          <a:pathLst>
            <a:path>
              <a:moveTo>
                <a:pt x="0" y="0"/>
              </a:moveTo>
              <a:lnTo>
                <a:pt x="0" y="2845193"/>
              </a:lnTo>
              <a:lnTo>
                <a:pt x="175088" y="284519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0FC73B4-C4AA-44C8-BEFD-3B0738BE5C88}">
      <dsp:nvSpPr>
        <dsp:cNvPr id="0" name=""/>
        <dsp:cNvSpPr/>
      </dsp:nvSpPr>
      <dsp:spPr>
        <a:xfrm>
          <a:off x="355312" y="3669916"/>
          <a:ext cx="1400710" cy="87544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3345" tIns="62230" rIns="93345" bIns="62230" numCol="1" spcCol="1270" anchor="ctr" anchorCtr="0">
          <a:noAutofit/>
        </a:bodyPr>
        <a:lstStyle/>
        <a:p>
          <a:pPr marL="0" lvl="0" indent="0" algn="ctr" defTabSz="2178050">
            <a:lnSpc>
              <a:spcPct val="90000"/>
            </a:lnSpc>
            <a:spcBef>
              <a:spcPct val="0"/>
            </a:spcBef>
            <a:spcAft>
              <a:spcPct val="35000"/>
            </a:spcAft>
            <a:buNone/>
          </a:pPr>
          <a:endParaRPr lang="en-US" sz="4900" kern="1200"/>
        </a:p>
      </dsp:txBody>
      <dsp:txXfrm>
        <a:off x="380953" y="3695557"/>
        <a:ext cx="1349428" cy="824162"/>
      </dsp:txXfrm>
    </dsp:sp>
    <dsp:sp modelId="{1FCEC989-45AC-42E1-9011-92B1060ABAE9}">
      <dsp:nvSpPr>
        <dsp:cNvPr id="0" name=""/>
        <dsp:cNvSpPr/>
      </dsp:nvSpPr>
      <dsp:spPr>
        <a:xfrm>
          <a:off x="2193745" y="387000"/>
          <a:ext cx="1750888" cy="875444"/>
        </a:xfrm>
        <a:prstGeom prst="roundRect">
          <a:avLst>
            <a:gd name="adj" fmla="val 10000"/>
          </a:avLst>
        </a:prstGeom>
        <a:solidFill>
          <a:schemeClr val="accent2">
            <a:lumMod val="75000"/>
          </a:schemeClr>
        </a:solidFill>
        <a:ln w="12700" cap="flat" cmpd="sng" algn="ctr">
          <a:solidFill>
            <a:schemeClr val="bg1"/>
          </a:solidFill>
          <a:prstDash val="solid"/>
          <a:miter lim="800000"/>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kern="1200"/>
            <a:t>Baseline assessment of facilities and mapping</a:t>
          </a:r>
        </a:p>
      </dsp:txBody>
      <dsp:txXfrm>
        <a:off x="2219386" y="412641"/>
        <a:ext cx="1699606" cy="824162"/>
      </dsp:txXfrm>
    </dsp:sp>
    <dsp:sp modelId="{D2355DD4-CCDB-499F-8B29-01F1D44B5A4E}">
      <dsp:nvSpPr>
        <dsp:cNvPr id="0" name=""/>
        <dsp:cNvSpPr/>
      </dsp:nvSpPr>
      <dsp:spPr>
        <a:xfrm>
          <a:off x="2368834" y="1262445"/>
          <a:ext cx="175088" cy="656583"/>
        </a:xfrm>
        <a:custGeom>
          <a:avLst/>
          <a:gdLst/>
          <a:ahLst/>
          <a:cxnLst/>
          <a:rect l="0" t="0" r="0" b="0"/>
          <a:pathLst>
            <a:path>
              <a:moveTo>
                <a:pt x="0" y="0"/>
              </a:moveTo>
              <a:lnTo>
                <a:pt x="0" y="656583"/>
              </a:lnTo>
              <a:lnTo>
                <a:pt x="175088" y="65658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2549CA8-385C-46CD-9588-78B155AD75BC}">
      <dsp:nvSpPr>
        <dsp:cNvPr id="0" name=""/>
        <dsp:cNvSpPr/>
      </dsp:nvSpPr>
      <dsp:spPr>
        <a:xfrm>
          <a:off x="2543922" y="1481306"/>
          <a:ext cx="1400710" cy="87544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3345" tIns="62230" rIns="93345" bIns="62230" numCol="1" spcCol="1270" anchor="ctr" anchorCtr="0">
          <a:noAutofit/>
        </a:bodyPr>
        <a:lstStyle/>
        <a:p>
          <a:pPr marL="0" lvl="0" indent="0" algn="ctr" defTabSz="2178050">
            <a:lnSpc>
              <a:spcPct val="90000"/>
            </a:lnSpc>
            <a:spcBef>
              <a:spcPct val="0"/>
            </a:spcBef>
            <a:spcAft>
              <a:spcPct val="35000"/>
            </a:spcAft>
            <a:buNone/>
          </a:pPr>
          <a:endParaRPr lang="en-US" sz="4900" kern="1200"/>
        </a:p>
      </dsp:txBody>
      <dsp:txXfrm>
        <a:off x="2569563" y="1506947"/>
        <a:ext cx="1349428" cy="824162"/>
      </dsp:txXfrm>
    </dsp:sp>
    <dsp:sp modelId="{9502D8A5-0D0B-4CC8-B315-694D342AB880}">
      <dsp:nvSpPr>
        <dsp:cNvPr id="0" name=""/>
        <dsp:cNvSpPr/>
      </dsp:nvSpPr>
      <dsp:spPr>
        <a:xfrm>
          <a:off x="2368834" y="1262445"/>
          <a:ext cx="175088" cy="1750888"/>
        </a:xfrm>
        <a:custGeom>
          <a:avLst/>
          <a:gdLst/>
          <a:ahLst/>
          <a:cxnLst/>
          <a:rect l="0" t="0" r="0" b="0"/>
          <a:pathLst>
            <a:path>
              <a:moveTo>
                <a:pt x="0" y="0"/>
              </a:moveTo>
              <a:lnTo>
                <a:pt x="0" y="1750888"/>
              </a:lnTo>
              <a:lnTo>
                <a:pt x="175088" y="175088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C688066-9F47-4CBA-93EC-D99AFA32F2A5}">
      <dsp:nvSpPr>
        <dsp:cNvPr id="0" name=""/>
        <dsp:cNvSpPr/>
      </dsp:nvSpPr>
      <dsp:spPr>
        <a:xfrm>
          <a:off x="2543922" y="2575611"/>
          <a:ext cx="1400710" cy="87544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3345" tIns="62230" rIns="93345" bIns="62230" numCol="1" spcCol="1270" anchor="ctr" anchorCtr="0">
          <a:noAutofit/>
        </a:bodyPr>
        <a:lstStyle/>
        <a:p>
          <a:pPr marL="0" lvl="0" indent="0" algn="ctr" defTabSz="2178050">
            <a:lnSpc>
              <a:spcPct val="90000"/>
            </a:lnSpc>
            <a:spcBef>
              <a:spcPct val="0"/>
            </a:spcBef>
            <a:spcAft>
              <a:spcPct val="35000"/>
            </a:spcAft>
            <a:buNone/>
          </a:pPr>
          <a:endParaRPr lang="en-US" sz="4900" kern="1200"/>
        </a:p>
      </dsp:txBody>
      <dsp:txXfrm>
        <a:off x="2569563" y="2601252"/>
        <a:ext cx="1349428" cy="824162"/>
      </dsp:txXfrm>
    </dsp:sp>
    <dsp:sp modelId="{99C49CC2-6C69-4A96-9AED-9F0A7D4A8720}">
      <dsp:nvSpPr>
        <dsp:cNvPr id="0" name=""/>
        <dsp:cNvSpPr/>
      </dsp:nvSpPr>
      <dsp:spPr>
        <a:xfrm>
          <a:off x="2368834" y="1262445"/>
          <a:ext cx="175088" cy="2845193"/>
        </a:xfrm>
        <a:custGeom>
          <a:avLst/>
          <a:gdLst/>
          <a:ahLst/>
          <a:cxnLst/>
          <a:rect l="0" t="0" r="0" b="0"/>
          <a:pathLst>
            <a:path>
              <a:moveTo>
                <a:pt x="0" y="0"/>
              </a:moveTo>
              <a:lnTo>
                <a:pt x="0" y="2845193"/>
              </a:lnTo>
              <a:lnTo>
                <a:pt x="175088" y="284519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5029A76-07E5-4478-B344-EEA963852D19}">
      <dsp:nvSpPr>
        <dsp:cNvPr id="0" name=""/>
        <dsp:cNvSpPr/>
      </dsp:nvSpPr>
      <dsp:spPr>
        <a:xfrm>
          <a:off x="2543922" y="3669916"/>
          <a:ext cx="1400710" cy="87544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3345" tIns="62230" rIns="93345" bIns="62230" numCol="1" spcCol="1270" anchor="ctr" anchorCtr="0">
          <a:noAutofit/>
        </a:bodyPr>
        <a:lstStyle/>
        <a:p>
          <a:pPr marL="0" lvl="0" indent="0" algn="ctr" defTabSz="2178050">
            <a:lnSpc>
              <a:spcPct val="90000"/>
            </a:lnSpc>
            <a:spcBef>
              <a:spcPct val="0"/>
            </a:spcBef>
            <a:spcAft>
              <a:spcPct val="35000"/>
            </a:spcAft>
            <a:buNone/>
          </a:pPr>
          <a:endParaRPr lang="en-US" sz="4900" kern="1200"/>
        </a:p>
      </dsp:txBody>
      <dsp:txXfrm>
        <a:off x="2569563" y="3695557"/>
        <a:ext cx="1349428" cy="824162"/>
      </dsp:txXfrm>
    </dsp:sp>
    <dsp:sp modelId="{AA330D68-45F4-4F28-969C-6B8A6E3A1D16}">
      <dsp:nvSpPr>
        <dsp:cNvPr id="0" name=""/>
        <dsp:cNvSpPr/>
      </dsp:nvSpPr>
      <dsp:spPr>
        <a:xfrm>
          <a:off x="4382355" y="387000"/>
          <a:ext cx="1750888" cy="875444"/>
        </a:xfrm>
        <a:prstGeom prst="roundRect">
          <a:avLst>
            <a:gd name="adj" fmla="val 10000"/>
          </a:avLst>
        </a:prstGeom>
        <a:solidFill>
          <a:schemeClr val="tx2"/>
        </a:solidFill>
        <a:ln w="12700" cap="flat" cmpd="sng" algn="ctr">
          <a:solidFill>
            <a:schemeClr val="bg1"/>
          </a:solidFill>
          <a:prstDash val="solid"/>
          <a:miter lim="800000"/>
        </a:ln>
        <a:effectLst/>
      </dsp:spPr>
      <dsp:style>
        <a:lnRef idx="2">
          <a:schemeClr val="accent4">
            <a:shade val="50000"/>
          </a:schemeClr>
        </a:lnRef>
        <a:fillRef idx="1">
          <a:schemeClr val="accent4"/>
        </a:fillRef>
        <a:effectRef idx="0">
          <a:schemeClr val="accent4"/>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kern="1200"/>
            <a:t>Engagement of private pharmacies and linkage to facilities</a:t>
          </a:r>
        </a:p>
      </dsp:txBody>
      <dsp:txXfrm>
        <a:off x="4407996" y="412641"/>
        <a:ext cx="1699606" cy="824162"/>
      </dsp:txXfrm>
    </dsp:sp>
    <dsp:sp modelId="{508C622A-E9CD-465B-9622-B7FC54D5D685}">
      <dsp:nvSpPr>
        <dsp:cNvPr id="0" name=""/>
        <dsp:cNvSpPr/>
      </dsp:nvSpPr>
      <dsp:spPr>
        <a:xfrm>
          <a:off x="4557444" y="1262445"/>
          <a:ext cx="175088" cy="656583"/>
        </a:xfrm>
        <a:custGeom>
          <a:avLst/>
          <a:gdLst/>
          <a:ahLst/>
          <a:cxnLst/>
          <a:rect l="0" t="0" r="0" b="0"/>
          <a:pathLst>
            <a:path>
              <a:moveTo>
                <a:pt x="0" y="0"/>
              </a:moveTo>
              <a:lnTo>
                <a:pt x="0" y="656583"/>
              </a:lnTo>
              <a:lnTo>
                <a:pt x="175088" y="65658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6C8C389-D760-483B-A878-E6956B979B48}">
      <dsp:nvSpPr>
        <dsp:cNvPr id="0" name=""/>
        <dsp:cNvSpPr/>
      </dsp:nvSpPr>
      <dsp:spPr>
        <a:xfrm>
          <a:off x="4732533" y="1481306"/>
          <a:ext cx="1400710" cy="87544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3345" tIns="62230" rIns="93345" bIns="62230" numCol="1" spcCol="1270" anchor="ctr" anchorCtr="0">
          <a:noAutofit/>
        </a:bodyPr>
        <a:lstStyle/>
        <a:p>
          <a:pPr marL="0" lvl="0" indent="0" algn="ctr" defTabSz="2178050">
            <a:lnSpc>
              <a:spcPct val="90000"/>
            </a:lnSpc>
            <a:spcBef>
              <a:spcPct val="0"/>
            </a:spcBef>
            <a:spcAft>
              <a:spcPct val="35000"/>
            </a:spcAft>
            <a:buNone/>
          </a:pPr>
          <a:endParaRPr lang="en-US" sz="4900" kern="1200"/>
        </a:p>
      </dsp:txBody>
      <dsp:txXfrm>
        <a:off x="4758174" y="1506947"/>
        <a:ext cx="1349428" cy="824162"/>
      </dsp:txXfrm>
    </dsp:sp>
    <dsp:sp modelId="{C5FE02F8-DDBF-4E2B-B018-679B153FF9FD}">
      <dsp:nvSpPr>
        <dsp:cNvPr id="0" name=""/>
        <dsp:cNvSpPr/>
      </dsp:nvSpPr>
      <dsp:spPr>
        <a:xfrm>
          <a:off x="4557444" y="1262445"/>
          <a:ext cx="175088" cy="1750888"/>
        </a:xfrm>
        <a:custGeom>
          <a:avLst/>
          <a:gdLst/>
          <a:ahLst/>
          <a:cxnLst/>
          <a:rect l="0" t="0" r="0" b="0"/>
          <a:pathLst>
            <a:path>
              <a:moveTo>
                <a:pt x="0" y="0"/>
              </a:moveTo>
              <a:lnTo>
                <a:pt x="0" y="1750888"/>
              </a:lnTo>
              <a:lnTo>
                <a:pt x="175088" y="175088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D404208-3878-42E0-9BDB-8C96E046AB24}">
      <dsp:nvSpPr>
        <dsp:cNvPr id="0" name=""/>
        <dsp:cNvSpPr/>
      </dsp:nvSpPr>
      <dsp:spPr>
        <a:xfrm>
          <a:off x="4732533" y="2575611"/>
          <a:ext cx="1400710" cy="87544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3345" tIns="62230" rIns="93345" bIns="62230" numCol="1" spcCol="1270" anchor="ctr" anchorCtr="0">
          <a:noAutofit/>
        </a:bodyPr>
        <a:lstStyle/>
        <a:p>
          <a:pPr marL="0" lvl="0" indent="0" algn="ctr" defTabSz="2178050">
            <a:lnSpc>
              <a:spcPct val="90000"/>
            </a:lnSpc>
            <a:spcBef>
              <a:spcPct val="0"/>
            </a:spcBef>
            <a:spcAft>
              <a:spcPct val="35000"/>
            </a:spcAft>
            <a:buNone/>
          </a:pPr>
          <a:endParaRPr lang="en-US" sz="4900" kern="1200"/>
        </a:p>
      </dsp:txBody>
      <dsp:txXfrm>
        <a:off x="4758174" y="2601252"/>
        <a:ext cx="1349428" cy="824162"/>
      </dsp:txXfrm>
    </dsp:sp>
    <dsp:sp modelId="{CC1406D4-BAB0-435C-81BF-A7C0891BEC4C}">
      <dsp:nvSpPr>
        <dsp:cNvPr id="0" name=""/>
        <dsp:cNvSpPr/>
      </dsp:nvSpPr>
      <dsp:spPr>
        <a:xfrm>
          <a:off x="4557444" y="1262445"/>
          <a:ext cx="175088" cy="2845193"/>
        </a:xfrm>
        <a:custGeom>
          <a:avLst/>
          <a:gdLst/>
          <a:ahLst/>
          <a:cxnLst/>
          <a:rect l="0" t="0" r="0" b="0"/>
          <a:pathLst>
            <a:path>
              <a:moveTo>
                <a:pt x="0" y="0"/>
              </a:moveTo>
              <a:lnTo>
                <a:pt x="0" y="2845193"/>
              </a:lnTo>
              <a:lnTo>
                <a:pt x="175088" y="284519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2B3438B-8F7D-4248-86D5-9031A6E5E9BA}">
      <dsp:nvSpPr>
        <dsp:cNvPr id="0" name=""/>
        <dsp:cNvSpPr/>
      </dsp:nvSpPr>
      <dsp:spPr>
        <a:xfrm>
          <a:off x="4732533" y="3669916"/>
          <a:ext cx="1400710" cy="87544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3345" tIns="62230" rIns="93345" bIns="62230" numCol="1" spcCol="1270" anchor="ctr" anchorCtr="0">
          <a:noAutofit/>
        </a:bodyPr>
        <a:lstStyle/>
        <a:p>
          <a:pPr marL="0" lvl="0" indent="0" algn="ctr" defTabSz="2178050">
            <a:lnSpc>
              <a:spcPct val="90000"/>
            </a:lnSpc>
            <a:spcBef>
              <a:spcPct val="0"/>
            </a:spcBef>
            <a:spcAft>
              <a:spcPct val="35000"/>
            </a:spcAft>
            <a:buNone/>
          </a:pPr>
          <a:endParaRPr lang="en-US" sz="4900" kern="1200"/>
        </a:p>
      </dsp:txBody>
      <dsp:txXfrm>
        <a:off x="4758174" y="3695557"/>
        <a:ext cx="1349428" cy="824162"/>
      </dsp:txXfrm>
    </dsp:sp>
    <dsp:sp modelId="{75B1170F-2809-48E1-AAEA-DC0E333FE1EB}">
      <dsp:nvSpPr>
        <dsp:cNvPr id="0" name=""/>
        <dsp:cNvSpPr/>
      </dsp:nvSpPr>
      <dsp:spPr>
        <a:xfrm>
          <a:off x="6570966" y="387000"/>
          <a:ext cx="1750888" cy="875444"/>
        </a:xfrm>
        <a:prstGeom prst="roundRect">
          <a:avLst>
            <a:gd name="adj" fmla="val 10000"/>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Font typeface="Arial" panose="020B0604020202020204" pitchFamily="34" charset="0"/>
            <a:buNone/>
          </a:pPr>
          <a:r>
            <a:rPr lang="en-US" sz="1400" kern="1200"/>
            <a:t>Capacity building of private and public sector partners/M&amp;E</a:t>
          </a:r>
        </a:p>
      </dsp:txBody>
      <dsp:txXfrm>
        <a:off x="6596607" y="412641"/>
        <a:ext cx="1699606" cy="824162"/>
      </dsp:txXfrm>
    </dsp:sp>
    <dsp:sp modelId="{33EEB038-5E42-4803-8E87-50100C178A70}">
      <dsp:nvSpPr>
        <dsp:cNvPr id="0" name=""/>
        <dsp:cNvSpPr/>
      </dsp:nvSpPr>
      <dsp:spPr>
        <a:xfrm>
          <a:off x="6746055" y="1262445"/>
          <a:ext cx="175088" cy="656583"/>
        </a:xfrm>
        <a:custGeom>
          <a:avLst/>
          <a:gdLst/>
          <a:ahLst/>
          <a:cxnLst/>
          <a:rect l="0" t="0" r="0" b="0"/>
          <a:pathLst>
            <a:path>
              <a:moveTo>
                <a:pt x="0" y="0"/>
              </a:moveTo>
              <a:lnTo>
                <a:pt x="0" y="656583"/>
              </a:lnTo>
              <a:lnTo>
                <a:pt x="175088" y="65658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8D5B114-C3E2-41BE-A50F-BFBB862330A5}">
      <dsp:nvSpPr>
        <dsp:cNvPr id="0" name=""/>
        <dsp:cNvSpPr/>
      </dsp:nvSpPr>
      <dsp:spPr>
        <a:xfrm>
          <a:off x="6921144" y="1481306"/>
          <a:ext cx="1400710" cy="87544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3345" tIns="62230" rIns="93345" bIns="62230" numCol="1" spcCol="1270" anchor="ctr" anchorCtr="0">
          <a:noAutofit/>
        </a:bodyPr>
        <a:lstStyle/>
        <a:p>
          <a:pPr marL="0" lvl="0" indent="0" algn="ctr" defTabSz="2178050">
            <a:lnSpc>
              <a:spcPct val="90000"/>
            </a:lnSpc>
            <a:spcBef>
              <a:spcPct val="0"/>
            </a:spcBef>
            <a:spcAft>
              <a:spcPct val="35000"/>
            </a:spcAft>
            <a:buNone/>
          </a:pPr>
          <a:endParaRPr lang="en-US" sz="4900" kern="1200"/>
        </a:p>
      </dsp:txBody>
      <dsp:txXfrm>
        <a:off x="6946785" y="1506947"/>
        <a:ext cx="1349428" cy="824162"/>
      </dsp:txXfrm>
    </dsp:sp>
    <dsp:sp modelId="{177072D6-5385-4BC8-97E2-97F78630FFF5}">
      <dsp:nvSpPr>
        <dsp:cNvPr id="0" name=""/>
        <dsp:cNvSpPr/>
      </dsp:nvSpPr>
      <dsp:spPr>
        <a:xfrm>
          <a:off x="6746055" y="1262445"/>
          <a:ext cx="175088" cy="1750888"/>
        </a:xfrm>
        <a:custGeom>
          <a:avLst/>
          <a:gdLst/>
          <a:ahLst/>
          <a:cxnLst/>
          <a:rect l="0" t="0" r="0" b="0"/>
          <a:pathLst>
            <a:path>
              <a:moveTo>
                <a:pt x="0" y="0"/>
              </a:moveTo>
              <a:lnTo>
                <a:pt x="0" y="1750888"/>
              </a:lnTo>
              <a:lnTo>
                <a:pt x="175088" y="175088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FE7C937-2EBF-4F98-9EEE-077CB8A12B11}">
      <dsp:nvSpPr>
        <dsp:cNvPr id="0" name=""/>
        <dsp:cNvSpPr/>
      </dsp:nvSpPr>
      <dsp:spPr>
        <a:xfrm>
          <a:off x="6921144" y="2575611"/>
          <a:ext cx="1400710" cy="87544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3345" tIns="62230" rIns="93345" bIns="62230" numCol="1" spcCol="1270" anchor="ctr" anchorCtr="0">
          <a:noAutofit/>
        </a:bodyPr>
        <a:lstStyle/>
        <a:p>
          <a:pPr marL="0" lvl="0" indent="0" algn="ctr" defTabSz="2178050">
            <a:lnSpc>
              <a:spcPct val="90000"/>
            </a:lnSpc>
            <a:spcBef>
              <a:spcPct val="0"/>
            </a:spcBef>
            <a:spcAft>
              <a:spcPct val="35000"/>
            </a:spcAft>
            <a:buNone/>
          </a:pPr>
          <a:endParaRPr lang="en-US" sz="4900" kern="1200"/>
        </a:p>
      </dsp:txBody>
      <dsp:txXfrm>
        <a:off x="6946785" y="2601252"/>
        <a:ext cx="1349428" cy="824162"/>
      </dsp:txXfrm>
    </dsp:sp>
    <dsp:sp modelId="{19356844-79EE-4943-80F5-18AE439C4DE9}">
      <dsp:nvSpPr>
        <dsp:cNvPr id="0" name=""/>
        <dsp:cNvSpPr/>
      </dsp:nvSpPr>
      <dsp:spPr>
        <a:xfrm>
          <a:off x="6746055" y="1262445"/>
          <a:ext cx="175088" cy="2845193"/>
        </a:xfrm>
        <a:custGeom>
          <a:avLst/>
          <a:gdLst/>
          <a:ahLst/>
          <a:cxnLst/>
          <a:rect l="0" t="0" r="0" b="0"/>
          <a:pathLst>
            <a:path>
              <a:moveTo>
                <a:pt x="0" y="0"/>
              </a:moveTo>
              <a:lnTo>
                <a:pt x="0" y="2845193"/>
              </a:lnTo>
              <a:lnTo>
                <a:pt x="175088" y="284519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8C7317B-5080-47C6-9B32-4126C37A583D}">
      <dsp:nvSpPr>
        <dsp:cNvPr id="0" name=""/>
        <dsp:cNvSpPr/>
      </dsp:nvSpPr>
      <dsp:spPr>
        <a:xfrm>
          <a:off x="6921144" y="3669916"/>
          <a:ext cx="1400710" cy="87544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3345" tIns="62230" rIns="93345" bIns="62230" numCol="1" spcCol="1270" anchor="ctr" anchorCtr="0">
          <a:noAutofit/>
        </a:bodyPr>
        <a:lstStyle/>
        <a:p>
          <a:pPr marL="0" lvl="0" indent="0" algn="ctr" defTabSz="2178050">
            <a:lnSpc>
              <a:spcPct val="90000"/>
            </a:lnSpc>
            <a:spcBef>
              <a:spcPct val="0"/>
            </a:spcBef>
            <a:spcAft>
              <a:spcPct val="35000"/>
            </a:spcAft>
            <a:buNone/>
          </a:pPr>
          <a:endParaRPr lang="en-US" sz="4900" kern="1200"/>
        </a:p>
      </dsp:txBody>
      <dsp:txXfrm>
        <a:off x="6946785" y="3695557"/>
        <a:ext cx="1349428" cy="824162"/>
      </dsp:txXfrm>
    </dsp:sp>
    <dsp:sp modelId="{3B0FD75D-BDE2-4B67-8733-56FF80287022}">
      <dsp:nvSpPr>
        <dsp:cNvPr id="0" name=""/>
        <dsp:cNvSpPr/>
      </dsp:nvSpPr>
      <dsp:spPr>
        <a:xfrm>
          <a:off x="8759576" y="387000"/>
          <a:ext cx="1750888" cy="875444"/>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Font typeface="Arial" panose="020B0604020202020204" pitchFamily="34" charset="0"/>
            <a:buNone/>
          </a:pPr>
          <a:r>
            <a:rPr lang="en-US" sz="1400" kern="1200"/>
            <a:t>Technical assistance and demand creation </a:t>
          </a:r>
        </a:p>
      </dsp:txBody>
      <dsp:txXfrm>
        <a:off x="8785217" y="412641"/>
        <a:ext cx="1699606" cy="824162"/>
      </dsp:txXfrm>
    </dsp:sp>
    <dsp:sp modelId="{F1CDD939-38B2-456E-8DDB-A785EDE29033}">
      <dsp:nvSpPr>
        <dsp:cNvPr id="0" name=""/>
        <dsp:cNvSpPr/>
      </dsp:nvSpPr>
      <dsp:spPr>
        <a:xfrm>
          <a:off x="8934665" y="1262445"/>
          <a:ext cx="175088" cy="656583"/>
        </a:xfrm>
        <a:custGeom>
          <a:avLst/>
          <a:gdLst/>
          <a:ahLst/>
          <a:cxnLst/>
          <a:rect l="0" t="0" r="0" b="0"/>
          <a:pathLst>
            <a:path>
              <a:moveTo>
                <a:pt x="0" y="0"/>
              </a:moveTo>
              <a:lnTo>
                <a:pt x="0" y="656583"/>
              </a:lnTo>
              <a:lnTo>
                <a:pt x="175088" y="65658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DA62CB3-29FB-4814-9D7A-3EF68BFEA125}">
      <dsp:nvSpPr>
        <dsp:cNvPr id="0" name=""/>
        <dsp:cNvSpPr/>
      </dsp:nvSpPr>
      <dsp:spPr>
        <a:xfrm>
          <a:off x="9109754" y="1481306"/>
          <a:ext cx="1400710" cy="87544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3345" tIns="62230" rIns="93345" bIns="62230" numCol="1" spcCol="1270" anchor="ctr" anchorCtr="0">
          <a:noAutofit/>
        </a:bodyPr>
        <a:lstStyle/>
        <a:p>
          <a:pPr marL="0" lvl="0" indent="0" algn="ctr" defTabSz="2178050">
            <a:lnSpc>
              <a:spcPct val="90000"/>
            </a:lnSpc>
            <a:spcBef>
              <a:spcPct val="0"/>
            </a:spcBef>
            <a:spcAft>
              <a:spcPct val="35000"/>
            </a:spcAft>
            <a:buNone/>
          </a:pPr>
          <a:endParaRPr lang="en-US" sz="4900" kern="1200"/>
        </a:p>
      </dsp:txBody>
      <dsp:txXfrm>
        <a:off x="9135395" y="1506947"/>
        <a:ext cx="1349428" cy="824162"/>
      </dsp:txXfrm>
    </dsp:sp>
    <dsp:sp modelId="{AF1D89B6-663C-4B94-9E8E-6CCEFDDB8311}">
      <dsp:nvSpPr>
        <dsp:cNvPr id="0" name=""/>
        <dsp:cNvSpPr/>
      </dsp:nvSpPr>
      <dsp:spPr>
        <a:xfrm>
          <a:off x="8934665" y="1262445"/>
          <a:ext cx="175088" cy="1750888"/>
        </a:xfrm>
        <a:custGeom>
          <a:avLst/>
          <a:gdLst/>
          <a:ahLst/>
          <a:cxnLst/>
          <a:rect l="0" t="0" r="0" b="0"/>
          <a:pathLst>
            <a:path>
              <a:moveTo>
                <a:pt x="0" y="0"/>
              </a:moveTo>
              <a:lnTo>
                <a:pt x="0" y="1750888"/>
              </a:lnTo>
              <a:lnTo>
                <a:pt x="175088" y="175088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89C0AE5-AD9A-4B30-81FB-A4219C25485B}">
      <dsp:nvSpPr>
        <dsp:cNvPr id="0" name=""/>
        <dsp:cNvSpPr/>
      </dsp:nvSpPr>
      <dsp:spPr>
        <a:xfrm>
          <a:off x="9109754" y="2575611"/>
          <a:ext cx="1400710" cy="87544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3345" tIns="62230" rIns="93345" bIns="62230" numCol="1" spcCol="1270" anchor="ctr" anchorCtr="0">
          <a:noAutofit/>
        </a:bodyPr>
        <a:lstStyle/>
        <a:p>
          <a:pPr marL="0" lvl="0" indent="0" algn="ctr" defTabSz="2178050">
            <a:lnSpc>
              <a:spcPct val="90000"/>
            </a:lnSpc>
            <a:spcBef>
              <a:spcPct val="0"/>
            </a:spcBef>
            <a:spcAft>
              <a:spcPct val="35000"/>
            </a:spcAft>
            <a:buNone/>
          </a:pPr>
          <a:endParaRPr lang="en-US" sz="4900" kern="1200"/>
        </a:p>
      </dsp:txBody>
      <dsp:txXfrm>
        <a:off x="9135395" y="2601252"/>
        <a:ext cx="1349428" cy="824162"/>
      </dsp:txXfrm>
    </dsp:sp>
    <dsp:sp modelId="{A22B540C-EB34-438B-A3A5-381C4D1FF537}">
      <dsp:nvSpPr>
        <dsp:cNvPr id="0" name=""/>
        <dsp:cNvSpPr/>
      </dsp:nvSpPr>
      <dsp:spPr>
        <a:xfrm>
          <a:off x="8934665" y="1262445"/>
          <a:ext cx="175088" cy="2845193"/>
        </a:xfrm>
        <a:custGeom>
          <a:avLst/>
          <a:gdLst/>
          <a:ahLst/>
          <a:cxnLst/>
          <a:rect l="0" t="0" r="0" b="0"/>
          <a:pathLst>
            <a:path>
              <a:moveTo>
                <a:pt x="0" y="0"/>
              </a:moveTo>
              <a:lnTo>
                <a:pt x="0" y="2845193"/>
              </a:lnTo>
              <a:lnTo>
                <a:pt x="175088" y="284519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E2F28D3-BE4D-47F3-B93B-7BD96F435C74}">
      <dsp:nvSpPr>
        <dsp:cNvPr id="0" name=""/>
        <dsp:cNvSpPr/>
      </dsp:nvSpPr>
      <dsp:spPr>
        <a:xfrm>
          <a:off x="9109754" y="3669916"/>
          <a:ext cx="1400710" cy="87544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3345" tIns="62230" rIns="93345" bIns="62230" numCol="1" spcCol="1270" anchor="ctr" anchorCtr="0">
          <a:noAutofit/>
        </a:bodyPr>
        <a:lstStyle/>
        <a:p>
          <a:pPr marL="0" lvl="0" indent="0" algn="ctr" defTabSz="2178050">
            <a:lnSpc>
              <a:spcPct val="90000"/>
            </a:lnSpc>
            <a:spcBef>
              <a:spcPct val="0"/>
            </a:spcBef>
            <a:spcAft>
              <a:spcPct val="35000"/>
            </a:spcAft>
            <a:buNone/>
          </a:pPr>
          <a:endParaRPr lang="en-US" sz="4900" kern="1200"/>
        </a:p>
      </dsp:txBody>
      <dsp:txXfrm>
        <a:off x="9135395" y="3695557"/>
        <a:ext cx="1349428" cy="82416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B59B56-46E0-4466-8AD6-C0F346C3FD9D}">
      <dsp:nvSpPr>
        <dsp:cNvPr id="0" name=""/>
        <dsp:cNvSpPr/>
      </dsp:nvSpPr>
      <dsp:spPr>
        <a:xfrm>
          <a:off x="5134" y="387000"/>
          <a:ext cx="1750888" cy="87544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kern="1200"/>
            <a:t>Stakeholder engagement</a:t>
          </a:r>
        </a:p>
        <a:p>
          <a:pPr marL="0" lvl="0" indent="0" algn="ctr" defTabSz="622300">
            <a:lnSpc>
              <a:spcPct val="90000"/>
            </a:lnSpc>
            <a:spcBef>
              <a:spcPct val="0"/>
            </a:spcBef>
            <a:spcAft>
              <a:spcPct val="35000"/>
            </a:spcAft>
            <a:buNone/>
          </a:pPr>
          <a:r>
            <a:rPr lang="en-US" sz="1400" kern="1200"/>
            <a:t>(scoping visit)</a:t>
          </a:r>
        </a:p>
      </dsp:txBody>
      <dsp:txXfrm>
        <a:off x="30775" y="412641"/>
        <a:ext cx="1699606" cy="824162"/>
      </dsp:txXfrm>
    </dsp:sp>
    <dsp:sp modelId="{B1AD5640-F037-4A9B-918B-478D2A82BF81}">
      <dsp:nvSpPr>
        <dsp:cNvPr id="0" name=""/>
        <dsp:cNvSpPr/>
      </dsp:nvSpPr>
      <dsp:spPr>
        <a:xfrm>
          <a:off x="180223" y="1262445"/>
          <a:ext cx="175088" cy="656583"/>
        </a:xfrm>
        <a:custGeom>
          <a:avLst/>
          <a:gdLst/>
          <a:ahLst/>
          <a:cxnLst/>
          <a:rect l="0" t="0" r="0" b="0"/>
          <a:pathLst>
            <a:path>
              <a:moveTo>
                <a:pt x="0" y="0"/>
              </a:moveTo>
              <a:lnTo>
                <a:pt x="0" y="656583"/>
              </a:lnTo>
              <a:lnTo>
                <a:pt x="175088" y="65658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4BFE844-2ECE-499F-B0F9-BDEFE6DD507B}">
      <dsp:nvSpPr>
        <dsp:cNvPr id="0" name=""/>
        <dsp:cNvSpPr/>
      </dsp:nvSpPr>
      <dsp:spPr>
        <a:xfrm>
          <a:off x="355312" y="1481306"/>
          <a:ext cx="1400710" cy="87544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US" sz="1300" kern="1200"/>
            <a:t>MOHCC</a:t>
          </a:r>
        </a:p>
      </dsp:txBody>
      <dsp:txXfrm>
        <a:off x="380953" y="1506947"/>
        <a:ext cx="1349428" cy="824162"/>
      </dsp:txXfrm>
    </dsp:sp>
    <dsp:sp modelId="{1EB2EDB1-5D67-4E16-B892-DC44FB770D6B}">
      <dsp:nvSpPr>
        <dsp:cNvPr id="0" name=""/>
        <dsp:cNvSpPr/>
      </dsp:nvSpPr>
      <dsp:spPr>
        <a:xfrm>
          <a:off x="180223" y="1262445"/>
          <a:ext cx="175088" cy="1750888"/>
        </a:xfrm>
        <a:custGeom>
          <a:avLst/>
          <a:gdLst/>
          <a:ahLst/>
          <a:cxnLst/>
          <a:rect l="0" t="0" r="0" b="0"/>
          <a:pathLst>
            <a:path>
              <a:moveTo>
                <a:pt x="0" y="0"/>
              </a:moveTo>
              <a:lnTo>
                <a:pt x="0" y="1750888"/>
              </a:lnTo>
              <a:lnTo>
                <a:pt x="175088" y="175088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B91EBB2-4322-4E52-B8F8-FF60FD7AB35E}">
      <dsp:nvSpPr>
        <dsp:cNvPr id="0" name=""/>
        <dsp:cNvSpPr/>
      </dsp:nvSpPr>
      <dsp:spPr>
        <a:xfrm>
          <a:off x="355312" y="2575611"/>
          <a:ext cx="1400710" cy="87544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US" sz="1300" kern="1200"/>
            <a:t>Provincial/district and city health authorities</a:t>
          </a:r>
        </a:p>
      </dsp:txBody>
      <dsp:txXfrm>
        <a:off x="380953" y="2601252"/>
        <a:ext cx="1349428" cy="824162"/>
      </dsp:txXfrm>
    </dsp:sp>
    <dsp:sp modelId="{78071A24-19AC-4F49-820E-6C4F56AE8759}">
      <dsp:nvSpPr>
        <dsp:cNvPr id="0" name=""/>
        <dsp:cNvSpPr/>
      </dsp:nvSpPr>
      <dsp:spPr>
        <a:xfrm>
          <a:off x="180223" y="1262445"/>
          <a:ext cx="175088" cy="2845193"/>
        </a:xfrm>
        <a:custGeom>
          <a:avLst/>
          <a:gdLst/>
          <a:ahLst/>
          <a:cxnLst/>
          <a:rect l="0" t="0" r="0" b="0"/>
          <a:pathLst>
            <a:path>
              <a:moveTo>
                <a:pt x="0" y="0"/>
              </a:moveTo>
              <a:lnTo>
                <a:pt x="0" y="2845193"/>
              </a:lnTo>
              <a:lnTo>
                <a:pt x="175088" y="284519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0FC73B4-C4AA-44C8-BEFD-3B0738BE5C88}">
      <dsp:nvSpPr>
        <dsp:cNvPr id="0" name=""/>
        <dsp:cNvSpPr/>
      </dsp:nvSpPr>
      <dsp:spPr>
        <a:xfrm>
          <a:off x="355312" y="3669916"/>
          <a:ext cx="1400710" cy="87544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US" sz="1300" kern="1200"/>
            <a:t>Pharmaceutical regulating bodies and associations</a:t>
          </a:r>
        </a:p>
      </dsp:txBody>
      <dsp:txXfrm>
        <a:off x="380953" y="3695557"/>
        <a:ext cx="1349428" cy="824162"/>
      </dsp:txXfrm>
    </dsp:sp>
    <dsp:sp modelId="{1FCEC989-45AC-42E1-9011-92B1060ABAE9}">
      <dsp:nvSpPr>
        <dsp:cNvPr id="0" name=""/>
        <dsp:cNvSpPr/>
      </dsp:nvSpPr>
      <dsp:spPr>
        <a:xfrm>
          <a:off x="2193745" y="387000"/>
          <a:ext cx="1750888" cy="875444"/>
        </a:xfrm>
        <a:prstGeom prst="roundRect">
          <a:avLst>
            <a:gd name="adj" fmla="val 10000"/>
          </a:avLst>
        </a:prstGeom>
        <a:solidFill>
          <a:schemeClr val="accent2">
            <a:lumMod val="75000"/>
          </a:schemeClr>
        </a:solidFill>
        <a:ln w="12700" cap="flat" cmpd="sng" algn="ctr">
          <a:solidFill>
            <a:schemeClr val="bg1"/>
          </a:solidFill>
          <a:prstDash val="solid"/>
          <a:miter lim="800000"/>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kern="1200"/>
            <a:t>Baseline assessment of facilities and mapping</a:t>
          </a:r>
        </a:p>
      </dsp:txBody>
      <dsp:txXfrm>
        <a:off x="2219386" y="412641"/>
        <a:ext cx="1699606" cy="824162"/>
      </dsp:txXfrm>
    </dsp:sp>
    <dsp:sp modelId="{D2355DD4-CCDB-499F-8B29-01F1D44B5A4E}">
      <dsp:nvSpPr>
        <dsp:cNvPr id="0" name=""/>
        <dsp:cNvSpPr/>
      </dsp:nvSpPr>
      <dsp:spPr>
        <a:xfrm>
          <a:off x="2368834" y="1262445"/>
          <a:ext cx="175088" cy="656583"/>
        </a:xfrm>
        <a:custGeom>
          <a:avLst/>
          <a:gdLst/>
          <a:ahLst/>
          <a:cxnLst/>
          <a:rect l="0" t="0" r="0" b="0"/>
          <a:pathLst>
            <a:path>
              <a:moveTo>
                <a:pt x="0" y="0"/>
              </a:moveTo>
              <a:lnTo>
                <a:pt x="0" y="656583"/>
              </a:lnTo>
              <a:lnTo>
                <a:pt x="175088" y="65658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2549CA8-385C-46CD-9588-78B155AD75BC}">
      <dsp:nvSpPr>
        <dsp:cNvPr id="0" name=""/>
        <dsp:cNvSpPr/>
      </dsp:nvSpPr>
      <dsp:spPr>
        <a:xfrm>
          <a:off x="2543922" y="1481306"/>
          <a:ext cx="1400710" cy="87544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US" sz="1300" kern="1200"/>
            <a:t>Infrastructure</a:t>
          </a:r>
        </a:p>
      </dsp:txBody>
      <dsp:txXfrm>
        <a:off x="2569563" y="1506947"/>
        <a:ext cx="1349428" cy="824162"/>
      </dsp:txXfrm>
    </dsp:sp>
    <dsp:sp modelId="{9502D8A5-0D0B-4CC8-B315-694D342AB880}">
      <dsp:nvSpPr>
        <dsp:cNvPr id="0" name=""/>
        <dsp:cNvSpPr/>
      </dsp:nvSpPr>
      <dsp:spPr>
        <a:xfrm>
          <a:off x="2368834" y="1262445"/>
          <a:ext cx="175088" cy="1750888"/>
        </a:xfrm>
        <a:custGeom>
          <a:avLst/>
          <a:gdLst/>
          <a:ahLst/>
          <a:cxnLst/>
          <a:rect l="0" t="0" r="0" b="0"/>
          <a:pathLst>
            <a:path>
              <a:moveTo>
                <a:pt x="0" y="0"/>
              </a:moveTo>
              <a:lnTo>
                <a:pt x="0" y="1750888"/>
              </a:lnTo>
              <a:lnTo>
                <a:pt x="175088" y="175088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C688066-9F47-4CBA-93EC-D99AFA32F2A5}">
      <dsp:nvSpPr>
        <dsp:cNvPr id="0" name=""/>
        <dsp:cNvSpPr/>
      </dsp:nvSpPr>
      <dsp:spPr>
        <a:xfrm>
          <a:off x="2543922" y="2575611"/>
          <a:ext cx="1400710" cy="87544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US" sz="1300" kern="1200"/>
            <a:t>Data systems</a:t>
          </a:r>
        </a:p>
      </dsp:txBody>
      <dsp:txXfrm>
        <a:off x="2569563" y="2601252"/>
        <a:ext cx="1349428" cy="824162"/>
      </dsp:txXfrm>
    </dsp:sp>
    <dsp:sp modelId="{99C49CC2-6C69-4A96-9AED-9F0A7D4A8720}">
      <dsp:nvSpPr>
        <dsp:cNvPr id="0" name=""/>
        <dsp:cNvSpPr/>
      </dsp:nvSpPr>
      <dsp:spPr>
        <a:xfrm>
          <a:off x="2368834" y="1262445"/>
          <a:ext cx="151935" cy="2932624"/>
        </a:xfrm>
        <a:custGeom>
          <a:avLst/>
          <a:gdLst/>
          <a:ahLst/>
          <a:cxnLst/>
          <a:rect l="0" t="0" r="0" b="0"/>
          <a:pathLst>
            <a:path>
              <a:moveTo>
                <a:pt x="0" y="0"/>
              </a:moveTo>
              <a:lnTo>
                <a:pt x="0" y="2932624"/>
              </a:lnTo>
              <a:lnTo>
                <a:pt x="151935" y="293262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5029A76-07E5-4478-B344-EEA963852D19}">
      <dsp:nvSpPr>
        <dsp:cNvPr id="0" name=""/>
        <dsp:cNvSpPr/>
      </dsp:nvSpPr>
      <dsp:spPr>
        <a:xfrm>
          <a:off x="2520769" y="3757347"/>
          <a:ext cx="1400710" cy="87544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US" sz="1300" kern="1200"/>
            <a:t>Training/reporting</a:t>
          </a:r>
        </a:p>
      </dsp:txBody>
      <dsp:txXfrm>
        <a:off x="2546410" y="3782988"/>
        <a:ext cx="1349428" cy="824162"/>
      </dsp:txXfrm>
    </dsp:sp>
    <dsp:sp modelId="{AA330D68-45F4-4F28-969C-6B8A6E3A1D16}">
      <dsp:nvSpPr>
        <dsp:cNvPr id="0" name=""/>
        <dsp:cNvSpPr/>
      </dsp:nvSpPr>
      <dsp:spPr>
        <a:xfrm>
          <a:off x="4382355" y="387000"/>
          <a:ext cx="1750888" cy="875444"/>
        </a:xfrm>
        <a:prstGeom prst="roundRect">
          <a:avLst>
            <a:gd name="adj" fmla="val 10000"/>
          </a:avLst>
        </a:prstGeom>
        <a:solidFill>
          <a:schemeClr val="tx2"/>
        </a:solidFill>
        <a:ln w="12700" cap="flat" cmpd="sng" algn="ctr">
          <a:solidFill>
            <a:schemeClr val="bg1"/>
          </a:solidFill>
          <a:prstDash val="solid"/>
          <a:miter lim="800000"/>
        </a:ln>
        <a:effectLst/>
      </dsp:spPr>
      <dsp:style>
        <a:lnRef idx="2">
          <a:schemeClr val="accent4">
            <a:shade val="50000"/>
          </a:schemeClr>
        </a:lnRef>
        <a:fillRef idx="1">
          <a:schemeClr val="accent4"/>
        </a:fillRef>
        <a:effectRef idx="0">
          <a:schemeClr val="accent4"/>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kern="1200"/>
            <a:t>Engagement of private pharmacies and linkage to facilities</a:t>
          </a:r>
        </a:p>
      </dsp:txBody>
      <dsp:txXfrm>
        <a:off x="4407996" y="412641"/>
        <a:ext cx="1699606" cy="824162"/>
      </dsp:txXfrm>
    </dsp:sp>
    <dsp:sp modelId="{508C622A-E9CD-465B-9622-B7FC54D5D685}">
      <dsp:nvSpPr>
        <dsp:cNvPr id="0" name=""/>
        <dsp:cNvSpPr/>
      </dsp:nvSpPr>
      <dsp:spPr>
        <a:xfrm>
          <a:off x="4557444" y="1262445"/>
          <a:ext cx="175088" cy="656583"/>
        </a:xfrm>
        <a:custGeom>
          <a:avLst/>
          <a:gdLst/>
          <a:ahLst/>
          <a:cxnLst/>
          <a:rect l="0" t="0" r="0" b="0"/>
          <a:pathLst>
            <a:path>
              <a:moveTo>
                <a:pt x="0" y="0"/>
              </a:moveTo>
              <a:lnTo>
                <a:pt x="0" y="656583"/>
              </a:lnTo>
              <a:lnTo>
                <a:pt x="175088" y="65658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6C8C389-D760-483B-A878-E6956B979B48}">
      <dsp:nvSpPr>
        <dsp:cNvPr id="0" name=""/>
        <dsp:cNvSpPr/>
      </dsp:nvSpPr>
      <dsp:spPr>
        <a:xfrm>
          <a:off x="4732533" y="1481306"/>
          <a:ext cx="1400710" cy="87544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US" sz="1300" kern="1200"/>
            <a:t>Selection</a:t>
          </a:r>
        </a:p>
      </dsp:txBody>
      <dsp:txXfrm>
        <a:off x="4758174" y="1506947"/>
        <a:ext cx="1349428" cy="824162"/>
      </dsp:txXfrm>
    </dsp:sp>
    <dsp:sp modelId="{C5FE02F8-DDBF-4E2B-B018-679B153FF9FD}">
      <dsp:nvSpPr>
        <dsp:cNvPr id="0" name=""/>
        <dsp:cNvSpPr/>
      </dsp:nvSpPr>
      <dsp:spPr>
        <a:xfrm>
          <a:off x="4557444" y="1262445"/>
          <a:ext cx="175088" cy="1750888"/>
        </a:xfrm>
        <a:custGeom>
          <a:avLst/>
          <a:gdLst/>
          <a:ahLst/>
          <a:cxnLst/>
          <a:rect l="0" t="0" r="0" b="0"/>
          <a:pathLst>
            <a:path>
              <a:moveTo>
                <a:pt x="0" y="0"/>
              </a:moveTo>
              <a:lnTo>
                <a:pt x="0" y="1750888"/>
              </a:lnTo>
              <a:lnTo>
                <a:pt x="175088" y="175088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D404208-3878-42E0-9BDB-8C96E046AB24}">
      <dsp:nvSpPr>
        <dsp:cNvPr id="0" name=""/>
        <dsp:cNvSpPr/>
      </dsp:nvSpPr>
      <dsp:spPr>
        <a:xfrm>
          <a:off x="4732533" y="2575611"/>
          <a:ext cx="1400710" cy="87544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US" sz="1300" kern="1200"/>
            <a:t>Orientation</a:t>
          </a:r>
        </a:p>
      </dsp:txBody>
      <dsp:txXfrm>
        <a:off x="4758174" y="2601252"/>
        <a:ext cx="1349428" cy="824162"/>
      </dsp:txXfrm>
    </dsp:sp>
    <dsp:sp modelId="{CC1406D4-BAB0-435C-81BF-A7C0891BEC4C}">
      <dsp:nvSpPr>
        <dsp:cNvPr id="0" name=""/>
        <dsp:cNvSpPr/>
      </dsp:nvSpPr>
      <dsp:spPr>
        <a:xfrm>
          <a:off x="4557444" y="1262445"/>
          <a:ext cx="175088" cy="2845193"/>
        </a:xfrm>
        <a:custGeom>
          <a:avLst/>
          <a:gdLst/>
          <a:ahLst/>
          <a:cxnLst/>
          <a:rect l="0" t="0" r="0" b="0"/>
          <a:pathLst>
            <a:path>
              <a:moveTo>
                <a:pt x="0" y="0"/>
              </a:moveTo>
              <a:lnTo>
                <a:pt x="0" y="2845193"/>
              </a:lnTo>
              <a:lnTo>
                <a:pt x="175088" y="284519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2B3438B-8F7D-4248-86D5-9031A6E5E9BA}">
      <dsp:nvSpPr>
        <dsp:cNvPr id="0" name=""/>
        <dsp:cNvSpPr/>
      </dsp:nvSpPr>
      <dsp:spPr>
        <a:xfrm>
          <a:off x="4732533" y="3669916"/>
          <a:ext cx="1400710" cy="87544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US" sz="1300" kern="1200"/>
            <a:t>Ongoing support</a:t>
          </a:r>
        </a:p>
      </dsp:txBody>
      <dsp:txXfrm>
        <a:off x="4758174" y="3695557"/>
        <a:ext cx="1349428" cy="824162"/>
      </dsp:txXfrm>
    </dsp:sp>
    <dsp:sp modelId="{75B1170F-2809-48E1-AAEA-DC0E333FE1EB}">
      <dsp:nvSpPr>
        <dsp:cNvPr id="0" name=""/>
        <dsp:cNvSpPr/>
      </dsp:nvSpPr>
      <dsp:spPr>
        <a:xfrm>
          <a:off x="6570966" y="387000"/>
          <a:ext cx="1750888" cy="875444"/>
        </a:xfrm>
        <a:prstGeom prst="roundRect">
          <a:avLst>
            <a:gd name="adj" fmla="val 10000"/>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Font typeface="Arial" panose="020B0604020202020204" pitchFamily="34" charset="0"/>
            <a:buNone/>
          </a:pPr>
          <a:r>
            <a:rPr lang="en-US" sz="1400" kern="1200"/>
            <a:t>Capacity building of private and public sector partners/M&amp;E</a:t>
          </a:r>
        </a:p>
      </dsp:txBody>
      <dsp:txXfrm>
        <a:off x="6596607" y="412641"/>
        <a:ext cx="1699606" cy="824162"/>
      </dsp:txXfrm>
    </dsp:sp>
    <dsp:sp modelId="{33EEB038-5E42-4803-8E87-50100C178A70}">
      <dsp:nvSpPr>
        <dsp:cNvPr id="0" name=""/>
        <dsp:cNvSpPr/>
      </dsp:nvSpPr>
      <dsp:spPr>
        <a:xfrm>
          <a:off x="6746055" y="1262445"/>
          <a:ext cx="175088" cy="656583"/>
        </a:xfrm>
        <a:custGeom>
          <a:avLst/>
          <a:gdLst/>
          <a:ahLst/>
          <a:cxnLst/>
          <a:rect l="0" t="0" r="0" b="0"/>
          <a:pathLst>
            <a:path>
              <a:moveTo>
                <a:pt x="0" y="0"/>
              </a:moveTo>
              <a:lnTo>
                <a:pt x="0" y="656583"/>
              </a:lnTo>
              <a:lnTo>
                <a:pt x="175088" y="65658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8D5B114-C3E2-41BE-A50F-BFBB862330A5}">
      <dsp:nvSpPr>
        <dsp:cNvPr id="0" name=""/>
        <dsp:cNvSpPr/>
      </dsp:nvSpPr>
      <dsp:spPr>
        <a:xfrm>
          <a:off x="6921144" y="1481306"/>
          <a:ext cx="1400710" cy="87544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US" sz="1300" kern="1200"/>
            <a:t>Training on DDD model</a:t>
          </a:r>
        </a:p>
      </dsp:txBody>
      <dsp:txXfrm>
        <a:off x="6946785" y="1506947"/>
        <a:ext cx="1349428" cy="824162"/>
      </dsp:txXfrm>
    </dsp:sp>
    <dsp:sp modelId="{177072D6-5385-4BC8-97E2-97F78630FFF5}">
      <dsp:nvSpPr>
        <dsp:cNvPr id="0" name=""/>
        <dsp:cNvSpPr/>
      </dsp:nvSpPr>
      <dsp:spPr>
        <a:xfrm>
          <a:off x="6746055" y="1262445"/>
          <a:ext cx="175088" cy="1750888"/>
        </a:xfrm>
        <a:custGeom>
          <a:avLst/>
          <a:gdLst/>
          <a:ahLst/>
          <a:cxnLst/>
          <a:rect l="0" t="0" r="0" b="0"/>
          <a:pathLst>
            <a:path>
              <a:moveTo>
                <a:pt x="0" y="0"/>
              </a:moveTo>
              <a:lnTo>
                <a:pt x="0" y="1750888"/>
              </a:lnTo>
              <a:lnTo>
                <a:pt x="175088" y="175088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FE7C937-2EBF-4F98-9EEE-077CB8A12B11}">
      <dsp:nvSpPr>
        <dsp:cNvPr id="0" name=""/>
        <dsp:cNvSpPr/>
      </dsp:nvSpPr>
      <dsp:spPr>
        <a:xfrm>
          <a:off x="6921144" y="2575611"/>
          <a:ext cx="1400710" cy="87544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US" sz="1300" kern="1200"/>
            <a:t>M&amp;E system</a:t>
          </a:r>
        </a:p>
      </dsp:txBody>
      <dsp:txXfrm>
        <a:off x="6946785" y="2601252"/>
        <a:ext cx="1349428" cy="824162"/>
      </dsp:txXfrm>
    </dsp:sp>
    <dsp:sp modelId="{19356844-79EE-4943-80F5-18AE439C4DE9}">
      <dsp:nvSpPr>
        <dsp:cNvPr id="0" name=""/>
        <dsp:cNvSpPr/>
      </dsp:nvSpPr>
      <dsp:spPr>
        <a:xfrm>
          <a:off x="6746055" y="1262445"/>
          <a:ext cx="175088" cy="2845193"/>
        </a:xfrm>
        <a:custGeom>
          <a:avLst/>
          <a:gdLst/>
          <a:ahLst/>
          <a:cxnLst/>
          <a:rect l="0" t="0" r="0" b="0"/>
          <a:pathLst>
            <a:path>
              <a:moveTo>
                <a:pt x="0" y="0"/>
              </a:moveTo>
              <a:lnTo>
                <a:pt x="0" y="2845193"/>
              </a:lnTo>
              <a:lnTo>
                <a:pt x="175088" y="284519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8C7317B-5080-47C6-9B32-4126C37A583D}">
      <dsp:nvSpPr>
        <dsp:cNvPr id="0" name=""/>
        <dsp:cNvSpPr/>
      </dsp:nvSpPr>
      <dsp:spPr>
        <a:xfrm>
          <a:off x="6921144" y="3669916"/>
          <a:ext cx="1400710" cy="87544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US" sz="1300" kern="1200"/>
            <a:t>Referral</a:t>
          </a:r>
        </a:p>
      </dsp:txBody>
      <dsp:txXfrm>
        <a:off x="6946785" y="3695557"/>
        <a:ext cx="1349428" cy="824162"/>
      </dsp:txXfrm>
    </dsp:sp>
    <dsp:sp modelId="{3B0FD75D-BDE2-4B67-8733-56FF80287022}">
      <dsp:nvSpPr>
        <dsp:cNvPr id="0" name=""/>
        <dsp:cNvSpPr/>
      </dsp:nvSpPr>
      <dsp:spPr>
        <a:xfrm>
          <a:off x="8759576" y="387000"/>
          <a:ext cx="1750888" cy="875444"/>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Font typeface="Arial" panose="020B0604020202020204" pitchFamily="34" charset="0"/>
            <a:buNone/>
          </a:pPr>
          <a:r>
            <a:rPr lang="en-US" sz="1400" kern="1200"/>
            <a:t>Technical assistance and demand creation </a:t>
          </a:r>
        </a:p>
      </dsp:txBody>
      <dsp:txXfrm>
        <a:off x="8785217" y="412641"/>
        <a:ext cx="1699606" cy="824162"/>
      </dsp:txXfrm>
    </dsp:sp>
    <dsp:sp modelId="{F1CDD939-38B2-456E-8DDB-A785EDE29033}">
      <dsp:nvSpPr>
        <dsp:cNvPr id="0" name=""/>
        <dsp:cNvSpPr/>
      </dsp:nvSpPr>
      <dsp:spPr>
        <a:xfrm>
          <a:off x="8934665" y="1262445"/>
          <a:ext cx="175088" cy="656583"/>
        </a:xfrm>
        <a:custGeom>
          <a:avLst/>
          <a:gdLst/>
          <a:ahLst/>
          <a:cxnLst/>
          <a:rect l="0" t="0" r="0" b="0"/>
          <a:pathLst>
            <a:path>
              <a:moveTo>
                <a:pt x="0" y="0"/>
              </a:moveTo>
              <a:lnTo>
                <a:pt x="0" y="656583"/>
              </a:lnTo>
              <a:lnTo>
                <a:pt x="175088" y="65658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DA62CB3-29FB-4814-9D7A-3EF68BFEA125}">
      <dsp:nvSpPr>
        <dsp:cNvPr id="0" name=""/>
        <dsp:cNvSpPr/>
      </dsp:nvSpPr>
      <dsp:spPr>
        <a:xfrm>
          <a:off x="9109754" y="1481306"/>
          <a:ext cx="1400710" cy="87544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US" sz="1300" kern="1200"/>
            <a:t>Offer to clients; enroll based on eligibility</a:t>
          </a:r>
        </a:p>
      </dsp:txBody>
      <dsp:txXfrm>
        <a:off x="9135395" y="1506947"/>
        <a:ext cx="1349428" cy="824162"/>
      </dsp:txXfrm>
    </dsp:sp>
    <dsp:sp modelId="{AF1D89B6-663C-4B94-9E8E-6CCEFDDB8311}">
      <dsp:nvSpPr>
        <dsp:cNvPr id="0" name=""/>
        <dsp:cNvSpPr/>
      </dsp:nvSpPr>
      <dsp:spPr>
        <a:xfrm>
          <a:off x="8934665" y="1262445"/>
          <a:ext cx="175088" cy="1750888"/>
        </a:xfrm>
        <a:custGeom>
          <a:avLst/>
          <a:gdLst/>
          <a:ahLst/>
          <a:cxnLst/>
          <a:rect l="0" t="0" r="0" b="0"/>
          <a:pathLst>
            <a:path>
              <a:moveTo>
                <a:pt x="0" y="0"/>
              </a:moveTo>
              <a:lnTo>
                <a:pt x="0" y="1750888"/>
              </a:lnTo>
              <a:lnTo>
                <a:pt x="175088" y="175088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89C0AE5-AD9A-4B30-81FB-A4219C25485B}">
      <dsp:nvSpPr>
        <dsp:cNvPr id="0" name=""/>
        <dsp:cNvSpPr/>
      </dsp:nvSpPr>
      <dsp:spPr>
        <a:xfrm>
          <a:off x="9109754" y="2575611"/>
          <a:ext cx="1400710" cy="87544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US" sz="1300" kern="1200"/>
            <a:t>Documentation</a:t>
          </a:r>
        </a:p>
      </dsp:txBody>
      <dsp:txXfrm>
        <a:off x="9135395" y="2601252"/>
        <a:ext cx="1349428" cy="824162"/>
      </dsp:txXfrm>
    </dsp:sp>
    <dsp:sp modelId="{A22B540C-EB34-438B-A3A5-381C4D1FF537}">
      <dsp:nvSpPr>
        <dsp:cNvPr id="0" name=""/>
        <dsp:cNvSpPr/>
      </dsp:nvSpPr>
      <dsp:spPr>
        <a:xfrm>
          <a:off x="8934665" y="1262445"/>
          <a:ext cx="175088" cy="2845193"/>
        </a:xfrm>
        <a:custGeom>
          <a:avLst/>
          <a:gdLst/>
          <a:ahLst/>
          <a:cxnLst/>
          <a:rect l="0" t="0" r="0" b="0"/>
          <a:pathLst>
            <a:path>
              <a:moveTo>
                <a:pt x="0" y="0"/>
              </a:moveTo>
              <a:lnTo>
                <a:pt x="0" y="2845193"/>
              </a:lnTo>
              <a:lnTo>
                <a:pt x="175088" y="284519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E2F28D3-BE4D-47F3-B93B-7BD96F435C74}">
      <dsp:nvSpPr>
        <dsp:cNvPr id="0" name=""/>
        <dsp:cNvSpPr/>
      </dsp:nvSpPr>
      <dsp:spPr>
        <a:xfrm>
          <a:off x="9109754" y="3669916"/>
          <a:ext cx="1400710" cy="87544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US" sz="1300" kern="1200"/>
            <a:t>Scaleup</a:t>
          </a:r>
        </a:p>
      </dsp:txBody>
      <dsp:txXfrm>
        <a:off x="9135395" y="3695557"/>
        <a:ext cx="1349428" cy="824162"/>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8275" y="0"/>
            <a:ext cx="3043238" cy="466725"/>
          </a:xfrm>
          <a:prstGeom prst="rect">
            <a:avLst/>
          </a:prstGeom>
        </p:spPr>
        <p:txBody>
          <a:bodyPr vert="horz" lIns="91440" tIns="45720" rIns="91440" bIns="45720" rtlCol="0"/>
          <a:lstStyle>
            <a:lvl1pPr algn="r">
              <a:defRPr sz="1200"/>
            </a:lvl1pPr>
          </a:lstStyle>
          <a:p>
            <a:fld id="{998F03CA-68D0-4219-968E-B94D09CB9A2B}" type="datetimeFigureOut">
              <a:rPr lang="en-US" smtClean="0"/>
              <a:pPr/>
              <a:t>5/28/2021</a:t>
            </a:fld>
            <a:endParaRPr lang="en-US"/>
          </a:p>
        </p:txBody>
      </p:sp>
      <p:sp>
        <p:nvSpPr>
          <p:cNvPr id="4" name="Footer Placeholder 3"/>
          <p:cNvSpPr>
            <a:spLocks noGrp="1"/>
          </p:cNvSpPr>
          <p:nvPr>
            <p:ph type="ftr" sz="quarter" idx="2"/>
          </p:nvPr>
        </p:nvSpPr>
        <p:spPr>
          <a:xfrm>
            <a:off x="0" y="8842375"/>
            <a:ext cx="3043238"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8275" y="8842375"/>
            <a:ext cx="3043238" cy="466725"/>
          </a:xfrm>
          <a:prstGeom prst="rect">
            <a:avLst/>
          </a:prstGeom>
        </p:spPr>
        <p:txBody>
          <a:bodyPr vert="horz" lIns="91440" tIns="45720" rIns="91440" bIns="45720" rtlCol="0" anchor="b"/>
          <a:lstStyle>
            <a:lvl1pPr algn="r">
              <a:defRPr sz="1200"/>
            </a:lvl1pPr>
          </a:lstStyle>
          <a:p>
            <a:fld id="{7F3951FC-5028-42A4-823D-0AFF667B363E}" type="slidenum">
              <a:rPr lang="en-US" smtClean="0"/>
              <a:pPr/>
              <a:t>‹#›</a:t>
            </a:fld>
            <a:endParaRPr lang="en-US"/>
          </a:p>
        </p:txBody>
      </p:sp>
    </p:spTree>
    <p:extLst>
      <p:ext uri="{BB962C8B-B14F-4D97-AF65-F5344CB8AC3E}">
        <p14:creationId xmlns:p14="http://schemas.microsoft.com/office/powerpoint/2010/main" val="25078885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978275" y="0"/>
            <a:ext cx="3043238" cy="466725"/>
          </a:xfrm>
          <a:prstGeom prst="rect">
            <a:avLst/>
          </a:prstGeom>
        </p:spPr>
        <p:txBody>
          <a:bodyPr vert="horz" lIns="91440" tIns="45720" rIns="91440" bIns="45720" rtlCol="0"/>
          <a:lstStyle>
            <a:lvl1pPr algn="r">
              <a:defRPr sz="1200"/>
            </a:lvl1pPr>
          </a:lstStyle>
          <a:p>
            <a:fld id="{1DE9A9D6-BB74-564B-A39A-D945073E609D}" type="datetimeFigureOut">
              <a:rPr lang="en-US" smtClean="0"/>
              <a:pPr/>
              <a:t>5/28/2021</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9925"/>
            <a:ext cx="5619750" cy="36655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722055"/>
            <a:ext cx="6472989" cy="466725"/>
          </a:xfrm>
          <a:prstGeom prst="rect">
            <a:avLst/>
          </a:prstGeom>
        </p:spPr>
        <p:txBody>
          <a:bodyPr vert="horz" lIns="91440" tIns="45720" rIns="91440" bIns="45720" rtlCol="0" anchor="b"/>
          <a:lstStyle>
            <a:lvl1pPr algn="l">
              <a:spcAft>
                <a:spcPts val="1200"/>
              </a:spcAft>
              <a:defRPr sz="1200"/>
            </a:lvl1pPr>
          </a:lstStyle>
          <a:p>
            <a:r>
              <a:rPr lang="en-US"/>
              <a:t>Decentralized Drug Distribution of Antiretroviral Therapy in the Private Sector—Session 1</a:t>
            </a:r>
          </a:p>
        </p:txBody>
      </p:sp>
      <p:sp>
        <p:nvSpPr>
          <p:cNvPr id="7" name="Slide Number Placeholder 6"/>
          <p:cNvSpPr>
            <a:spLocks noGrp="1"/>
          </p:cNvSpPr>
          <p:nvPr>
            <p:ph type="sldNum" sz="quarter" idx="5"/>
          </p:nvPr>
        </p:nvSpPr>
        <p:spPr>
          <a:xfrm>
            <a:off x="3978275" y="8722055"/>
            <a:ext cx="3043238" cy="466725"/>
          </a:xfrm>
          <a:prstGeom prst="rect">
            <a:avLst/>
          </a:prstGeom>
        </p:spPr>
        <p:txBody>
          <a:bodyPr vert="horz" lIns="91440" tIns="45720" rIns="91440" bIns="45720" rtlCol="0" anchor="b"/>
          <a:lstStyle>
            <a:lvl1pPr algn="r">
              <a:defRPr sz="1200"/>
            </a:lvl1pPr>
          </a:lstStyle>
          <a:p>
            <a:fld id="{C26AB08E-DEC7-6141-A5EE-633BB273FABC}" type="slidenum">
              <a:rPr lang="en-US" smtClean="0"/>
              <a:pPr/>
              <a:t>‹#›</a:t>
            </a:fld>
            <a:endParaRPr lang="en-US"/>
          </a:p>
        </p:txBody>
      </p:sp>
    </p:spTree>
    <p:extLst>
      <p:ext uri="{BB962C8B-B14F-4D97-AF65-F5344CB8AC3E}">
        <p14:creationId xmlns:p14="http://schemas.microsoft.com/office/powerpoint/2010/main" val="1416572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fhi360.org/sites/default/files/media/documents/epic-art-ddd-covid-19.pdf"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a:xfrm>
            <a:off x="3857955" y="8722055"/>
            <a:ext cx="3043238" cy="466725"/>
          </a:xfrm>
        </p:spPr>
        <p:txBody>
          <a:bodyPr/>
          <a:lstStyle/>
          <a:p>
            <a:fld id="{C26AB08E-DEC7-6141-A5EE-633BB273FABC}" type="slidenum">
              <a:rPr lang="en-US" smtClean="0"/>
              <a:pPr/>
              <a:t>1</a:t>
            </a:fld>
            <a:endParaRPr lang="en-US"/>
          </a:p>
        </p:txBody>
      </p:sp>
      <p:sp>
        <p:nvSpPr>
          <p:cNvPr id="9" name="Slide Image Placeholder 8">
            <a:extLst>
              <a:ext uri="{FF2B5EF4-FFF2-40B4-BE49-F238E27FC236}">
                <a16:creationId xmlns:a16="http://schemas.microsoft.com/office/drawing/2014/main" id="{BF2D1EFA-B6B2-41EA-A57F-55FD1EEF6F03}"/>
              </a:ext>
            </a:extLst>
          </p:cNvPr>
          <p:cNvSpPr>
            <a:spLocks noGrp="1" noRot="1" noChangeAspect="1"/>
          </p:cNvSpPr>
          <p:nvPr>
            <p:ph type="sldImg"/>
          </p:nvPr>
        </p:nvSpPr>
        <p:spPr/>
      </p:sp>
      <p:sp>
        <p:nvSpPr>
          <p:cNvPr id="10" name="Notes Placeholder 9">
            <a:extLst>
              <a:ext uri="{FF2B5EF4-FFF2-40B4-BE49-F238E27FC236}">
                <a16:creationId xmlns:a16="http://schemas.microsoft.com/office/drawing/2014/main" id="{74B01010-55BA-427C-982B-B26B531BEB39}"/>
              </a:ext>
            </a:extLst>
          </p:cNvPr>
          <p:cNvSpPr>
            <a:spLocks noGrp="1"/>
          </p:cNvSpPr>
          <p:nvPr>
            <p:ph type="body" idx="1"/>
          </p:nvPr>
        </p:nvSpPr>
        <p:spPr/>
        <p:txBody>
          <a:bodyPr/>
          <a:lstStyle/>
          <a:p>
            <a:endParaRPr lang="en-US"/>
          </a:p>
        </p:txBody>
      </p:sp>
      <p:sp>
        <p:nvSpPr>
          <p:cNvPr id="11" name="Footer Placeholder 5">
            <a:extLst>
              <a:ext uri="{FF2B5EF4-FFF2-40B4-BE49-F238E27FC236}">
                <a16:creationId xmlns:a16="http://schemas.microsoft.com/office/drawing/2014/main" id="{B4957D51-D08E-416B-A87F-BE92EDD4FB0B}"/>
              </a:ext>
            </a:extLst>
          </p:cNvPr>
          <p:cNvSpPr>
            <a:spLocks noGrp="1"/>
          </p:cNvSpPr>
          <p:nvPr>
            <p:ph type="ftr" sz="quarter" idx="4"/>
          </p:nvPr>
        </p:nvSpPr>
        <p:spPr>
          <a:xfrm>
            <a:off x="120319" y="8722055"/>
            <a:ext cx="6472989" cy="466725"/>
          </a:xfrm>
          <a:prstGeom prst="rect">
            <a:avLst/>
          </a:prstGeom>
        </p:spPr>
        <p:txBody>
          <a:bodyPr vert="horz" lIns="91440" tIns="45720" rIns="91440" bIns="45720" rtlCol="0" anchor="b"/>
          <a:lstStyle>
            <a:lvl1pPr algn="l">
              <a:spcAft>
                <a:spcPts val="1200"/>
              </a:spcAft>
              <a:defRPr sz="1200"/>
            </a:lvl1pPr>
          </a:lstStyle>
          <a:p>
            <a:r>
              <a:rPr lang="en-US"/>
              <a:t>Decentralized Drug Distribution of Antiretroviral Therapy in the Private Sector—Session 1</a:t>
            </a:r>
          </a:p>
        </p:txBody>
      </p:sp>
    </p:spTree>
    <p:extLst>
      <p:ext uri="{BB962C8B-B14F-4D97-AF65-F5344CB8AC3E}">
        <p14:creationId xmlns:p14="http://schemas.microsoft.com/office/powerpoint/2010/main" val="40203803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r>
              <a:rPr lang="en-US"/>
              <a:t>For virtual training/self-learners: identify your country and name models that you know exists in your country.</a:t>
            </a:r>
          </a:p>
          <a:p>
            <a:endParaRPr lang="en-US"/>
          </a:p>
          <a:p>
            <a:r>
              <a:rPr lang="en-US"/>
              <a:t>For in-person training: ask participants to identify their country and name models that they know exists in their country.</a:t>
            </a:r>
          </a:p>
        </p:txBody>
      </p:sp>
      <p:sp>
        <p:nvSpPr>
          <p:cNvPr id="4" name="Slide Number Placeholder 3"/>
          <p:cNvSpPr>
            <a:spLocks noGrp="1"/>
          </p:cNvSpPr>
          <p:nvPr>
            <p:ph type="sldNum" sz="quarter" idx="5"/>
          </p:nvPr>
        </p:nvSpPr>
        <p:spPr>
          <a:xfrm>
            <a:off x="3857955" y="8722055"/>
            <a:ext cx="3043238" cy="466725"/>
          </a:xfrm>
        </p:spPr>
        <p:txBody>
          <a:bodyPr/>
          <a:lstStyle/>
          <a:p>
            <a:pPr>
              <a:defRPr/>
            </a:pPr>
            <a:fld id="{653F0982-9D86-4896-BB41-D7AE5000ADE6}" type="slidenum">
              <a:rPr lang="en-US" altLang="en-US" smtClean="0">
                <a:solidFill>
                  <a:prstClr val="black"/>
                </a:solidFill>
              </a:rPr>
              <a:pPr>
                <a:defRPr/>
              </a:pPr>
              <a:t>10</a:t>
            </a:fld>
            <a:endParaRPr lang="en-US" altLang="en-US">
              <a:solidFill>
                <a:prstClr val="black"/>
              </a:solidFill>
            </a:endParaRPr>
          </a:p>
        </p:txBody>
      </p:sp>
      <p:sp>
        <p:nvSpPr>
          <p:cNvPr id="5" name="Footer Placeholder 5">
            <a:extLst>
              <a:ext uri="{FF2B5EF4-FFF2-40B4-BE49-F238E27FC236}">
                <a16:creationId xmlns:a16="http://schemas.microsoft.com/office/drawing/2014/main" id="{5EB24D54-EFE0-4CF6-94D2-BCED1B6767BC}"/>
              </a:ext>
            </a:extLst>
          </p:cNvPr>
          <p:cNvSpPr>
            <a:spLocks noGrp="1"/>
          </p:cNvSpPr>
          <p:nvPr>
            <p:ph type="ftr" sz="quarter" idx="4"/>
          </p:nvPr>
        </p:nvSpPr>
        <p:spPr>
          <a:xfrm>
            <a:off x="120319" y="8722055"/>
            <a:ext cx="6472989" cy="466725"/>
          </a:xfrm>
          <a:prstGeom prst="rect">
            <a:avLst/>
          </a:prstGeom>
        </p:spPr>
        <p:txBody>
          <a:bodyPr vert="horz" lIns="91440" tIns="45720" rIns="91440" bIns="45720" rtlCol="0" anchor="b"/>
          <a:lstStyle>
            <a:lvl1pPr algn="l">
              <a:spcAft>
                <a:spcPts val="1200"/>
              </a:spcAft>
              <a:defRPr sz="1200"/>
            </a:lvl1pPr>
          </a:lstStyle>
          <a:p>
            <a:r>
              <a:rPr lang="en-US"/>
              <a:t>Decentralized Drug Distribution of Antiretroviral Therapy in the Private Sector—Session 1</a:t>
            </a:r>
          </a:p>
        </p:txBody>
      </p:sp>
    </p:spTree>
    <p:extLst>
      <p:ext uri="{BB962C8B-B14F-4D97-AF65-F5344CB8AC3E}">
        <p14:creationId xmlns:p14="http://schemas.microsoft.com/office/powerpoint/2010/main" val="23791780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virtual training/self-learners: identify your country and review if your countries introduced new DDD models.</a:t>
            </a:r>
          </a:p>
          <a:p>
            <a:endParaRPr lang="en-US"/>
          </a:p>
          <a:p>
            <a:r>
              <a:rPr lang="en-US"/>
              <a:t>For in-person training: ask participants to identify their country and name new models that they know exists in their country.</a:t>
            </a:r>
          </a:p>
        </p:txBody>
      </p:sp>
      <p:sp>
        <p:nvSpPr>
          <p:cNvPr id="4" name="Slide Number Placeholder 3"/>
          <p:cNvSpPr>
            <a:spLocks noGrp="1"/>
          </p:cNvSpPr>
          <p:nvPr>
            <p:ph type="sldNum" sz="quarter" idx="5"/>
          </p:nvPr>
        </p:nvSpPr>
        <p:spPr>
          <a:xfrm>
            <a:off x="3857955" y="8722055"/>
            <a:ext cx="3043238" cy="466725"/>
          </a:xfrm>
        </p:spPr>
        <p:txBody>
          <a:bodyPr/>
          <a:lstStyle/>
          <a:p>
            <a:pPr>
              <a:defRPr/>
            </a:pPr>
            <a:fld id="{653F0982-9D86-4896-BB41-D7AE5000ADE6}" type="slidenum">
              <a:rPr lang="en-US" altLang="en-US" smtClean="0"/>
              <a:pPr>
                <a:defRPr/>
              </a:pPr>
              <a:t>11</a:t>
            </a:fld>
            <a:endParaRPr lang="en-US" altLang="en-US"/>
          </a:p>
        </p:txBody>
      </p:sp>
      <p:sp>
        <p:nvSpPr>
          <p:cNvPr id="5" name="Footer Placeholder 5">
            <a:extLst>
              <a:ext uri="{FF2B5EF4-FFF2-40B4-BE49-F238E27FC236}">
                <a16:creationId xmlns:a16="http://schemas.microsoft.com/office/drawing/2014/main" id="{7DA7EB52-30F3-4529-ADB5-82C7D9A6DA54}"/>
              </a:ext>
            </a:extLst>
          </p:cNvPr>
          <p:cNvSpPr>
            <a:spLocks noGrp="1"/>
          </p:cNvSpPr>
          <p:nvPr>
            <p:ph type="ftr" sz="quarter" idx="4"/>
          </p:nvPr>
        </p:nvSpPr>
        <p:spPr>
          <a:xfrm>
            <a:off x="120319" y="8722055"/>
            <a:ext cx="6472989" cy="466725"/>
          </a:xfrm>
          <a:prstGeom prst="rect">
            <a:avLst/>
          </a:prstGeom>
        </p:spPr>
        <p:txBody>
          <a:bodyPr vert="horz" lIns="91440" tIns="45720" rIns="91440" bIns="45720" rtlCol="0" anchor="b"/>
          <a:lstStyle>
            <a:lvl1pPr algn="l">
              <a:spcAft>
                <a:spcPts val="1200"/>
              </a:spcAft>
              <a:defRPr sz="1200"/>
            </a:lvl1pPr>
          </a:lstStyle>
          <a:p>
            <a:r>
              <a:rPr lang="en-US"/>
              <a:t>Decentralized Drug Distribution of Antiretroviral Therapy in the Private Sector—Session 1</a:t>
            </a:r>
          </a:p>
        </p:txBody>
      </p:sp>
    </p:spTree>
    <p:extLst>
      <p:ext uri="{BB962C8B-B14F-4D97-AF65-F5344CB8AC3E}">
        <p14:creationId xmlns:p14="http://schemas.microsoft.com/office/powerpoint/2010/main" val="11452764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a:xfrm>
            <a:off x="3857955" y="8722055"/>
            <a:ext cx="3043238" cy="466725"/>
          </a:xfrm>
        </p:spPr>
        <p:txBody>
          <a:bodyPr/>
          <a:lstStyle/>
          <a:p>
            <a:fld id="{C26AB08E-DEC7-6141-A5EE-633BB273FABC}" type="slidenum">
              <a:rPr lang="en-US" smtClean="0"/>
              <a:pPr/>
              <a:t>12</a:t>
            </a:fld>
            <a:endParaRPr lang="en-US"/>
          </a:p>
        </p:txBody>
      </p:sp>
      <p:sp>
        <p:nvSpPr>
          <p:cNvPr id="5" name="Footer Placeholder 5">
            <a:extLst>
              <a:ext uri="{FF2B5EF4-FFF2-40B4-BE49-F238E27FC236}">
                <a16:creationId xmlns:a16="http://schemas.microsoft.com/office/drawing/2014/main" id="{BAC67EC0-2FDE-4C66-BFA9-A771906853AC}"/>
              </a:ext>
            </a:extLst>
          </p:cNvPr>
          <p:cNvSpPr>
            <a:spLocks noGrp="1"/>
          </p:cNvSpPr>
          <p:nvPr>
            <p:ph type="ftr" sz="quarter" idx="4"/>
          </p:nvPr>
        </p:nvSpPr>
        <p:spPr>
          <a:xfrm>
            <a:off x="120319" y="8722055"/>
            <a:ext cx="6472989" cy="466725"/>
          </a:xfrm>
          <a:prstGeom prst="rect">
            <a:avLst/>
          </a:prstGeom>
        </p:spPr>
        <p:txBody>
          <a:bodyPr vert="horz" lIns="91440" tIns="45720" rIns="91440" bIns="45720" rtlCol="0" anchor="b"/>
          <a:lstStyle>
            <a:lvl1pPr algn="l">
              <a:spcAft>
                <a:spcPts val="1200"/>
              </a:spcAft>
              <a:defRPr sz="1200"/>
            </a:lvl1pPr>
          </a:lstStyle>
          <a:p>
            <a:r>
              <a:rPr lang="en-US"/>
              <a:t>Decentralized Drug Distribution of Antiretroviral Therapy in the Private Sector—Session 1</a:t>
            </a:r>
          </a:p>
        </p:txBody>
      </p:sp>
    </p:spTree>
    <p:extLst>
      <p:ext uri="{BB962C8B-B14F-4D97-AF65-F5344CB8AC3E}">
        <p14:creationId xmlns:p14="http://schemas.microsoft.com/office/powerpoint/2010/main" val="32345839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r>
              <a:rPr lang="en-US"/>
              <a:t>There are three distinct versions of private hospital model: partially subsidized by government, unsubsidized, and a model where private hospital wing is located within the public facility. Advantage of the private hospital model is that they can do more than just dispense ARVs – in this setting clients can receive comprehensive HIV services in addition to ART. </a:t>
            </a:r>
          </a:p>
          <a:p>
            <a:endParaRPr lang="en-US"/>
          </a:p>
          <a:p>
            <a:r>
              <a:rPr lang="en-US"/>
              <a:t>Subsidized private hospitals receive government-/donor-funded ARVs that are provided to PLHIV for free, but the client may still pay for consultations and other services.</a:t>
            </a:r>
          </a:p>
          <a:p>
            <a:r>
              <a:rPr lang="en-US"/>
              <a:t>Unsubsidized hospitals purchase their own supply of ARVs and charge the patients for both medications and services. These hospitals have a wider pool of ARVs to choose from and often purchase brand name ARVs instead of generic versions.</a:t>
            </a:r>
          </a:p>
          <a:p>
            <a:endParaRPr lang="en-US"/>
          </a:p>
          <a:p>
            <a:r>
              <a:rPr lang="en-US"/>
              <a:t>Private wing model benefits from existing infrastructure and, while clients using this model are charged for services, part of the revenue supports provision of free HIV services to clients within the public health departments  of the hospital.</a:t>
            </a:r>
          </a:p>
        </p:txBody>
      </p:sp>
      <p:sp>
        <p:nvSpPr>
          <p:cNvPr id="4" name="Slide Number Placeholder 3"/>
          <p:cNvSpPr>
            <a:spLocks noGrp="1"/>
          </p:cNvSpPr>
          <p:nvPr>
            <p:ph type="sldNum" sz="quarter" idx="5"/>
          </p:nvPr>
        </p:nvSpPr>
        <p:spPr>
          <a:xfrm>
            <a:off x="3857955" y="8722055"/>
            <a:ext cx="3043238" cy="466725"/>
          </a:xfrm>
        </p:spPr>
        <p:txBody>
          <a:bodyPr/>
          <a:lstStyle/>
          <a:p>
            <a:fld id="{C26AB08E-DEC7-6141-A5EE-633BB273FABC}" type="slidenum">
              <a:rPr lang="en-US" smtClean="0"/>
              <a:pPr/>
              <a:t>13</a:t>
            </a:fld>
            <a:endParaRPr lang="en-US"/>
          </a:p>
        </p:txBody>
      </p:sp>
      <p:sp>
        <p:nvSpPr>
          <p:cNvPr id="5" name="Footer Placeholder 5">
            <a:extLst>
              <a:ext uri="{FF2B5EF4-FFF2-40B4-BE49-F238E27FC236}">
                <a16:creationId xmlns:a16="http://schemas.microsoft.com/office/drawing/2014/main" id="{F1DD4BC2-E9E2-41F9-9C6D-38623AF0D231}"/>
              </a:ext>
            </a:extLst>
          </p:cNvPr>
          <p:cNvSpPr>
            <a:spLocks noGrp="1"/>
          </p:cNvSpPr>
          <p:nvPr>
            <p:ph type="ftr" sz="quarter" idx="4"/>
          </p:nvPr>
        </p:nvSpPr>
        <p:spPr>
          <a:xfrm>
            <a:off x="120319" y="8722055"/>
            <a:ext cx="6472989" cy="466725"/>
          </a:xfrm>
          <a:prstGeom prst="rect">
            <a:avLst/>
          </a:prstGeom>
        </p:spPr>
        <p:txBody>
          <a:bodyPr vert="horz" lIns="91440" tIns="45720" rIns="91440" bIns="45720" rtlCol="0" anchor="b"/>
          <a:lstStyle>
            <a:lvl1pPr algn="l">
              <a:spcAft>
                <a:spcPts val="1200"/>
              </a:spcAft>
              <a:defRPr sz="1200"/>
            </a:lvl1pPr>
          </a:lstStyle>
          <a:p>
            <a:r>
              <a:rPr lang="en-US"/>
              <a:t>Decentralized Drug Distribution of Antiretroviral Therapy in the Private Sector—Session 1</a:t>
            </a:r>
          </a:p>
        </p:txBody>
      </p:sp>
    </p:spTree>
    <p:extLst>
      <p:ext uri="{BB962C8B-B14F-4D97-AF65-F5344CB8AC3E}">
        <p14:creationId xmlns:p14="http://schemas.microsoft.com/office/powerpoint/2010/main" val="35782957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 lists additional benefits ART clients may expect when they enroll in private hospital DDD model.</a:t>
            </a:r>
          </a:p>
        </p:txBody>
      </p:sp>
      <p:sp>
        <p:nvSpPr>
          <p:cNvPr id="4" name="Slide Number Placeholder 3"/>
          <p:cNvSpPr>
            <a:spLocks noGrp="1"/>
          </p:cNvSpPr>
          <p:nvPr>
            <p:ph type="sldNum" sz="quarter" idx="5"/>
          </p:nvPr>
        </p:nvSpPr>
        <p:spPr>
          <a:xfrm>
            <a:off x="3857955" y="8722055"/>
            <a:ext cx="3043238" cy="466725"/>
          </a:xfrm>
        </p:spPr>
        <p:txBody>
          <a:bodyPr/>
          <a:lstStyle/>
          <a:p>
            <a:fld id="{C26AB08E-DEC7-6141-A5EE-633BB273FABC}" type="slidenum">
              <a:rPr lang="en-US" smtClean="0"/>
              <a:pPr/>
              <a:t>14</a:t>
            </a:fld>
            <a:endParaRPr lang="en-US"/>
          </a:p>
        </p:txBody>
      </p:sp>
      <p:sp>
        <p:nvSpPr>
          <p:cNvPr id="5" name="Footer Placeholder 5">
            <a:extLst>
              <a:ext uri="{FF2B5EF4-FFF2-40B4-BE49-F238E27FC236}">
                <a16:creationId xmlns:a16="http://schemas.microsoft.com/office/drawing/2014/main" id="{CD26BCA5-E94A-4187-8C85-2BC1CE67B06A}"/>
              </a:ext>
            </a:extLst>
          </p:cNvPr>
          <p:cNvSpPr>
            <a:spLocks noGrp="1"/>
          </p:cNvSpPr>
          <p:nvPr>
            <p:ph type="ftr" sz="quarter" idx="4"/>
          </p:nvPr>
        </p:nvSpPr>
        <p:spPr>
          <a:xfrm>
            <a:off x="120319" y="8722055"/>
            <a:ext cx="6472989" cy="466725"/>
          </a:xfrm>
          <a:prstGeom prst="rect">
            <a:avLst/>
          </a:prstGeom>
        </p:spPr>
        <p:txBody>
          <a:bodyPr vert="horz" lIns="91440" tIns="45720" rIns="91440" bIns="45720" rtlCol="0" anchor="b"/>
          <a:lstStyle>
            <a:lvl1pPr algn="l">
              <a:spcAft>
                <a:spcPts val="1200"/>
              </a:spcAft>
              <a:defRPr sz="1200"/>
            </a:lvl1pPr>
          </a:lstStyle>
          <a:p>
            <a:r>
              <a:rPr lang="en-US"/>
              <a:t>Decentralized Drug Distribution of Antiretroviral Therapy in the Private Sector—Session 1</a:t>
            </a:r>
          </a:p>
        </p:txBody>
      </p:sp>
    </p:spTree>
    <p:extLst>
      <p:ext uri="{BB962C8B-B14F-4D97-AF65-F5344CB8AC3E}">
        <p14:creationId xmlns:p14="http://schemas.microsoft.com/office/powerpoint/2010/main" val="10080142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a:xfrm>
            <a:off x="3845923" y="8722055"/>
            <a:ext cx="3043238" cy="466725"/>
          </a:xfrm>
        </p:spPr>
        <p:txBody>
          <a:bodyPr/>
          <a:lstStyle/>
          <a:p>
            <a:fld id="{C26AB08E-DEC7-6141-A5EE-633BB273FABC}" type="slidenum">
              <a:rPr lang="en-US" smtClean="0"/>
              <a:pPr/>
              <a:t>15</a:t>
            </a:fld>
            <a:endParaRPr lang="en-US"/>
          </a:p>
        </p:txBody>
      </p:sp>
      <p:sp>
        <p:nvSpPr>
          <p:cNvPr id="5" name="Footer Placeholder 5">
            <a:extLst>
              <a:ext uri="{FF2B5EF4-FFF2-40B4-BE49-F238E27FC236}">
                <a16:creationId xmlns:a16="http://schemas.microsoft.com/office/drawing/2014/main" id="{61B3E6C0-6131-4840-8778-C1C8BA12F805}"/>
              </a:ext>
            </a:extLst>
          </p:cNvPr>
          <p:cNvSpPr>
            <a:spLocks noGrp="1"/>
          </p:cNvSpPr>
          <p:nvPr>
            <p:ph type="ftr" sz="quarter" idx="4"/>
          </p:nvPr>
        </p:nvSpPr>
        <p:spPr>
          <a:xfrm>
            <a:off x="120319" y="8722055"/>
            <a:ext cx="6472989" cy="466725"/>
          </a:xfrm>
          <a:prstGeom prst="rect">
            <a:avLst/>
          </a:prstGeom>
        </p:spPr>
        <p:txBody>
          <a:bodyPr vert="horz" lIns="91440" tIns="45720" rIns="91440" bIns="45720" rtlCol="0" anchor="b"/>
          <a:lstStyle>
            <a:lvl1pPr algn="l">
              <a:spcAft>
                <a:spcPts val="1200"/>
              </a:spcAft>
              <a:defRPr sz="1200"/>
            </a:lvl1pPr>
          </a:lstStyle>
          <a:p>
            <a:r>
              <a:rPr lang="en-US"/>
              <a:t>Decentralized Drug Distribution of Antiretroviral Therapy in the Private Sector—Session 1</a:t>
            </a:r>
          </a:p>
        </p:txBody>
      </p:sp>
    </p:spTree>
    <p:extLst>
      <p:ext uri="{BB962C8B-B14F-4D97-AF65-F5344CB8AC3E}">
        <p14:creationId xmlns:p14="http://schemas.microsoft.com/office/powerpoint/2010/main" val="38261873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a:xfrm>
            <a:off x="3845923" y="8722055"/>
            <a:ext cx="3043238" cy="466725"/>
          </a:xfrm>
        </p:spPr>
        <p:txBody>
          <a:bodyPr/>
          <a:lstStyle/>
          <a:p>
            <a:fld id="{C26AB08E-DEC7-6141-A5EE-633BB273FABC}" type="slidenum">
              <a:rPr lang="en-US" smtClean="0"/>
              <a:pPr/>
              <a:t>16</a:t>
            </a:fld>
            <a:endParaRPr lang="en-US"/>
          </a:p>
        </p:txBody>
      </p:sp>
      <p:sp>
        <p:nvSpPr>
          <p:cNvPr id="5" name="Footer Placeholder 5">
            <a:extLst>
              <a:ext uri="{FF2B5EF4-FFF2-40B4-BE49-F238E27FC236}">
                <a16:creationId xmlns:a16="http://schemas.microsoft.com/office/drawing/2014/main" id="{0459EF75-96AC-424E-BA39-72BF91D32C52}"/>
              </a:ext>
            </a:extLst>
          </p:cNvPr>
          <p:cNvSpPr>
            <a:spLocks noGrp="1"/>
          </p:cNvSpPr>
          <p:nvPr>
            <p:ph type="ftr" sz="quarter" idx="4"/>
          </p:nvPr>
        </p:nvSpPr>
        <p:spPr>
          <a:xfrm>
            <a:off x="120319" y="8722055"/>
            <a:ext cx="6472989" cy="466725"/>
          </a:xfrm>
          <a:prstGeom prst="rect">
            <a:avLst/>
          </a:prstGeom>
        </p:spPr>
        <p:txBody>
          <a:bodyPr vert="horz" lIns="91440" tIns="45720" rIns="91440" bIns="45720" rtlCol="0" anchor="b"/>
          <a:lstStyle>
            <a:lvl1pPr algn="l">
              <a:spcAft>
                <a:spcPts val="1200"/>
              </a:spcAft>
              <a:defRPr sz="1200"/>
            </a:lvl1pPr>
          </a:lstStyle>
          <a:p>
            <a:r>
              <a:rPr lang="en-US"/>
              <a:t>Decentralized Drug Distribution of Antiretroviral Therapy in the Private Sector—Session 1</a:t>
            </a:r>
          </a:p>
        </p:txBody>
      </p:sp>
    </p:spTree>
    <p:extLst>
      <p:ext uri="{BB962C8B-B14F-4D97-AF65-F5344CB8AC3E}">
        <p14:creationId xmlns:p14="http://schemas.microsoft.com/office/powerpoint/2010/main" val="14546294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a:xfrm>
            <a:off x="3845923" y="8722055"/>
            <a:ext cx="3043238" cy="466725"/>
          </a:xfrm>
        </p:spPr>
        <p:txBody>
          <a:bodyPr/>
          <a:lstStyle/>
          <a:p>
            <a:fld id="{C26AB08E-DEC7-6141-A5EE-633BB273FABC}" type="slidenum">
              <a:rPr lang="en-US" smtClean="0"/>
              <a:pPr/>
              <a:t>17</a:t>
            </a:fld>
            <a:endParaRPr lang="en-US"/>
          </a:p>
        </p:txBody>
      </p:sp>
      <p:sp>
        <p:nvSpPr>
          <p:cNvPr id="5" name="Footer Placeholder 5">
            <a:extLst>
              <a:ext uri="{FF2B5EF4-FFF2-40B4-BE49-F238E27FC236}">
                <a16:creationId xmlns:a16="http://schemas.microsoft.com/office/drawing/2014/main" id="{0A7EBDFB-F391-49DE-AA67-B945DF474729}"/>
              </a:ext>
            </a:extLst>
          </p:cNvPr>
          <p:cNvSpPr>
            <a:spLocks noGrp="1"/>
          </p:cNvSpPr>
          <p:nvPr>
            <p:ph type="ftr" sz="quarter" idx="4"/>
          </p:nvPr>
        </p:nvSpPr>
        <p:spPr>
          <a:xfrm>
            <a:off x="120319" y="8722055"/>
            <a:ext cx="6472989" cy="466725"/>
          </a:xfrm>
          <a:prstGeom prst="rect">
            <a:avLst/>
          </a:prstGeom>
        </p:spPr>
        <p:txBody>
          <a:bodyPr vert="horz" lIns="91440" tIns="45720" rIns="91440" bIns="45720" rtlCol="0" anchor="b"/>
          <a:lstStyle>
            <a:lvl1pPr algn="l">
              <a:spcAft>
                <a:spcPts val="1200"/>
              </a:spcAft>
              <a:defRPr sz="1200"/>
            </a:lvl1pPr>
          </a:lstStyle>
          <a:p>
            <a:r>
              <a:rPr lang="en-US"/>
              <a:t>Decentralized Drug Distribution of Antiretroviral Therapy in the Private Sector—Session 1</a:t>
            </a:r>
          </a:p>
        </p:txBody>
      </p:sp>
    </p:spTree>
    <p:extLst>
      <p:ext uri="{BB962C8B-B14F-4D97-AF65-F5344CB8AC3E}">
        <p14:creationId xmlns:p14="http://schemas.microsoft.com/office/powerpoint/2010/main" val="4671123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a:xfrm>
            <a:off x="3833891" y="8722055"/>
            <a:ext cx="3043238" cy="466725"/>
          </a:xfrm>
        </p:spPr>
        <p:txBody>
          <a:bodyPr/>
          <a:lstStyle/>
          <a:p>
            <a:fld id="{C26AB08E-DEC7-6141-A5EE-633BB273FABC}" type="slidenum">
              <a:rPr lang="en-US" smtClean="0"/>
              <a:pPr/>
              <a:t>18</a:t>
            </a:fld>
            <a:endParaRPr lang="en-US"/>
          </a:p>
        </p:txBody>
      </p:sp>
      <p:sp>
        <p:nvSpPr>
          <p:cNvPr id="5" name="Footer Placeholder 5">
            <a:extLst>
              <a:ext uri="{FF2B5EF4-FFF2-40B4-BE49-F238E27FC236}">
                <a16:creationId xmlns:a16="http://schemas.microsoft.com/office/drawing/2014/main" id="{4D282F49-C797-46CC-BE54-65954199D4E9}"/>
              </a:ext>
            </a:extLst>
          </p:cNvPr>
          <p:cNvSpPr>
            <a:spLocks noGrp="1"/>
          </p:cNvSpPr>
          <p:nvPr>
            <p:ph type="ftr" sz="quarter" idx="4"/>
          </p:nvPr>
        </p:nvSpPr>
        <p:spPr>
          <a:xfrm>
            <a:off x="120319" y="8722055"/>
            <a:ext cx="6472989" cy="466725"/>
          </a:xfrm>
          <a:prstGeom prst="rect">
            <a:avLst/>
          </a:prstGeom>
        </p:spPr>
        <p:txBody>
          <a:bodyPr vert="horz" lIns="91440" tIns="45720" rIns="91440" bIns="45720" rtlCol="0" anchor="b"/>
          <a:lstStyle>
            <a:lvl1pPr algn="l">
              <a:spcAft>
                <a:spcPts val="1200"/>
              </a:spcAft>
              <a:defRPr sz="1200"/>
            </a:lvl1pPr>
          </a:lstStyle>
          <a:p>
            <a:r>
              <a:rPr lang="en-US"/>
              <a:t>Decentralized Drug Distribution of Antiretroviral Therapy in the Private Sector—Session 1</a:t>
            </a:r>
          </a:p>
        </p:txBody>
      </p:sp>
    </p:spTree>
    <p:extLst>
      <p:ext uri="{BB962C8B-B14F-4D97-AF65-F5344CB8AC3E}">
        <p14:creationId xmlns:p14="http://schemas.microsoft.com/office/powerpoint/2010/main" val="28559383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a:xfrm>
            <a:off x="3833891" y="8722055"/>
            <a:ext cx="3043238" cy="466725"/>
          </a:xfrm>
        </p:spPr>
        <p:txBody>
          <a:bodyPr/>
          <a:lstStyle/>
          <a:p>
            <a:fld id="{C26AB08E-DEC7-6141-A5EE-633BB273FABC}" type="slidenum">
              <a:rPr lang="en-US" smtClean="0"/>
              <a:pPr/>
              <a:t>19</a:t>
            </a:fld>
            <a:endParaRPr lang="en-US"/>
          </a:p>
        </p:txBody>
      </p:sp>
      <p:sp>
        <p:nvSpPr>
          <p:cNvPr id="5" name="Footer Placeholder 5">
            <a:extLst>
              <a:ext uri="{FF2B5EF4-FFF2-40B4-BE49-F238E27FC236}">
                <a16:creationId xmlns:a16="http://schemas.microsoft.com/office/drawing/2014/main" id="{12258228-A4E5-4382-87F7-4565FDE10D81}"/>
              </a:ext>
            </a:extLst>
          </p:cNvPr>
          <p:cNvSpPr>
            <a:spLocks noGrp="1"/>
          </p:cNvSpPr>
          <p:nvPr>
            <p:ph type="ftr" sz="quarter" idx="4"/>
          </p:nvPr>
        </p:nvSpPr>
        <p:spPr>
          <a:xfrm>
            <a:off x="120319" y="8722055"/>
            <a:ext cx="6472989" cy="466725"/>
          </a:xfrm>
          <a:prstGeom prst="rect">
            <a:avLst/>
          </a:prstGeom>
        </p:spPr>
        <p:txBody>
          <a:bodyPr vert="horz" lIns="91440" tIns="45720" rIns="91440" bIns="45720" rtlCol="0" anchor="b"/>
          <a:lstStyle>
            <a:lvl1pPr algn="l">
              <a:spcAft>
                <a:spcPts val="1200"/>
              </a:spcAft>
              <a:defRPr sz="1200"/>
            </a:lvl1pPr>
          </a:lstStyle>
          <a:p>
            <a:r>
              <a:rPr lang="en-US"/>
              <a:t>Decentralized Drug Distribution of Antiretroviral Therapy in the Private Sector—Session 1</a:t>
            </a:r>
          </a:p>
        </p:txBody>
      </p:sp>
    </p:spTree>
    <p:extLst>
      <p:ext uri="{BB962C8B-B14F-4D97-AF65-F5344CB8AC3E}">
        <p14:creationId xmlns:p14="http://schemas.microsoft.com/office/powerpoint/2010/main" val="8158893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a:xfrm>
            <a:off x="3857955" y="8722055"/>
            <a:ext cx="3043238" cy="466725"/>
          </a:xfrm>
        </p:spPr>
        <p:txBody>
          <a:bodyPr/>
          <a:lstStyle/>
          <a:p>
            <a:fld id="{C26AB08E-DEC7-6141-A5EE-633BB273FABC}" type="slidenum">
              <a:rPr lang="en-US" smtClean="0"/>
              <a:pPr/>
              <a:t>2</a:t>
            </a:fld>
            <a:endParaRPr lang="en-US"/>
          </a:p>
        </p:txBody>
      </p:sp>
      <p:sp>
        <p:nvSpPr>
          <p:cNvPr id="5" name="Footer Placeholder 5">
            <a:extLst>
              <a:ext uri="{FF2B5EF4-FFF2-40B4-BE49-F238E27FC236}">
                <a16:creationId xmlns:a16="http://schemas.microsoft.com/office/drawing/2014/main" id="{250D5433-44DA-4BE0-82B2-500C7D91A2F0}"/>
              </a:ext>
            </a:extLst>
          </p:cNvPr>
          <p:cNvSpPr>
            <a:spLocks noGrp="1"/>
          </p:cNvSpPr>
          <p:nvPr>
            <p:ph type="ftr" sz="quarter" idx="4"/>
          </p:nvPr>
        </p:nvSpPr>
        <p:spPr>
          <a:xfrm>
            <a:off x="120319" y="8722055"/>
            <a:ext cx="6472989" cy="466725"/>
          </a:xfrm>
          <a:prstGeom prst="rect">
            <a:avLst/>
          </a:prstGeom>
        </p:spPr>
        <p:txBody>
          <a:bodyPr vert="horz" lIns="91440" tIns="45720" rIns="91440" bIns="45720" rtlCol="0" anchor="b"/>
          <a:lstStyle>
            <a:lvl1pPr algn="l">
              <a:spcAft>
                <a:spcPts val="1200"/>
              </a:spcAft>
              <a:defRPr sz="1200"/>
            </a:lvl1pPr>
          </a:lstStyle>
          <a:p>
            <a:r>
              <a:rPr lang="en-US"/>
              <a:t>Decentralized Drug Distribution of Antiretroviral Therapy in the Private Sector—Session 1</a:t>
            </a:r>
          </a:p>
        </p:txBody>
      </p:sp>
    </p:spTree>
    <p:extLst>
      <p:ext uri="{BB962C8B-B14F-4D97-AF65-F5344CB8AC3E}">
        <p14:creationId xmlns:p14="http://schemas.microsoft.com/office/powerpoint/2010/main" val="13814744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a:xfrm>
            <a:off x="3833891" y="8722055"/>
            <a:ext cx="3043238" cy="466725"/>
          </a:xfrm>
        </p:spPr>
        <p:txBody>
          <a:bodyPr/>
          <a:lstStyle/>
          <a:p>
            <a:fld id="{C26AB08E-DEC7-6141-A5EE-633BB273FABC}" type="slidenum">
              <a:rPr lang="en-US" smtClean="0"/>
              <a:pPr/>
              <a:t>20</a:t>
            </a:fld>
            <a:endParaRPr lang="en-US"/>
          </a:p>
        </p:txBody>
      </p:sp>
      <p:sp>
        <p:nvSpPr>
          <p:cNvPr id="5" name="Footer Placeholder 5">
            <a:extLst>
              <a:ext uri="{FF2B5EF4-FFF2-40B4-BE49-F238E27FC236}">
                <a16:creationId xmlns:a16="http://schemas.microsoft.com/office/drawing/2014/main" id="{8385DCEC-EB69-4F98-97B2-3CF0A9217442}"/>
              </a:ext>
            </a:extLst>
          </p:cNvPr>
          <p:cNvSpPr>
            <a:spLocks noGrp="1"/>
          </p:cNvSpPr>
          <p:nvPr>
            <p:ph type="ftr" sz="quarter" idx="4"/>
          </p:nvPr>
        </p:nvSpPr>
        <p:spPr>
          <a:xfrm>
            <a:off x="120319" y="8722055"/>
            <a:ext cx="6472989" cy="466725"/>
          </a:xfrm>
          <a:prstGeom prst="rect">
            <a:avLst/>
          </a:prstGeom>
        </p:spPr>
        <p:txBody>
          <a:bodyPr vert="horz" lIns="91440" tIns="45720" rIns="91440" bIns="45720" rtlCol="0" anchor="b"/>
          <a:lstStyle>
            <a:lvl1pPr algn="l">
              <a:spcAft>
                <a:spcPts val="1200"/>
              </a:spcAft>
              <a:defRPr sz="1200"/>
            </a:lvl1pPr>
          </a:lstStyle>
          <a:p>
            <a:r>
              <a:rPr lang="en-US"/>
              <a:t>Decentralized Drug Distribution of Antiretroviral Therapy in the Private Sector—Session 1</a:t>
            </a:r>
          </a:p>
        </p:txBody>
      </p:sp>
    </p:spTree>
    <p:extLst>
      <p:ext uri="{BB962C8B-B14F-4D97-AF65-F5344CB8AC3E}">
        <p14:creationId xmlns:p14="http://schemas.microsoft.com/office/powerpoint/2010/main" val="19139830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a:xfrm>
            <a:off x="3845923" y="8722055"/>
            <a:ext cx="3043238" cy="466725"/>
          </a:xfrm>
        </p:spPr>
        <p:txBody>
          <a:bodyPr/>
          <a:lstStyle/>
          <a:p>
            <a:fld id="{C26AB08E-DEC7-6141-A5EE-633BB273FABC}" type="slidenum">
              <a:rPr lang="en-US" smtClean="0"/>
              <a:pPr/>
              <a:t>21</a:t>
            </a:fld>
            <a:endParaRPr lang="en-US"/>
          </a:p>
        </p:txBody>
      </p:sp>
      <p:sp>
        <p:nvSpPr>
          <p:cNvPr id="5" name="Footer Placeholder 5">
            <a:extLst>
              <a:ext uri="{FF2B5EF4-FFF2-40B4-BE49-F238E27FC236}">
                <a16:creationId xmlns:a16="http://schemas.microsoft.com/office/drawing/2014/main" id="{655B4832-A52D-4AF8-A210-28CD35264152}"/>
              </a:ext>
            </a:extLst>
          </p:cNvPr>
          <p:cNvSpPr>
            <a:spLocks noGrp="1"/>
          </p:cNvSpPr>
          <p:nvPr>
            <p:ph type="ftr" sz="quarter" idx="4"/>
          </p:nvPr>
        </p:nvSpPr>
        <p:spPr>
          <a:xfrm>
            <a:off x="120319" y="8722055"/>
            <a:ext cx="6472989" cy="466725"/>
          </a:xfrm>
          <a:prstGeom prst="rect">
            <a:avLst/>
          </a:prstGeom>
        </p:spPr>
        <p:txBody>
          <a:bodyPr vert="horz" lIns="91440" tIns="45720" rIns="91440" bIns="45720" rtlCol="0" anchor="b"/>
          <a:lstStyle>
            <a:lvl1pPr algn="l">
              <a:spcAft>
                <a:spcPts val="1200"/>
              </a:spcAft>
              <a:defRPr sz="1200"/>
            </a:lvl1pPr>
          </a:lstStyle>
          <a:p>
            <a:r>
              <a:rPr lang="en-US"/>
              <a:t>Decentralized Drug Distribution of Antiretroviral Therapy in the Private Sector—Session 1</a:t>
            </a:r>
          </a:p>
        </p:txBody>
      </p:sp>
    </p:spTree>
    <p:extLst>
      <p:ext uri="{BB962C8B-B14F-4D97-AF65-F5344CB8AC3E}">
        <p14:creationId xmlns:p14="http://schemas.microsoft.com/office/powerpoint/2010/main" val="40262827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a:xfrm>
            <a:off x="3809827" y="8722055"/>
            <a:ext cx="3043238" cy="466725"/>
          </a:xfrm>
        </p:spPr>
        <p:txBody>
          <a:bodyPr/>
          <a:lstStyle/>
          <a:p>
            <a:fld id="{C26AB08E-DEC7-6141-A5EE-633BB273FABC}" type="slidenum">
              <a:rPr lang="en-US" smtClean="0"/>
              <a:pPr/>
              <a:t>22</a:t>
            </a:fld>
            <a:endParaRPr lang="en-US"/>
          </a:p>
        </p:txBody>
      </p:sp>
      <p:sp>
        <p:nvSpPr>
          <p:cNvPr id="5" name="Footer Placeholder 5">
            <a:extLst>
              <a:ext uri="{FF2B5EF4-FFF2-40B4-BE49-F238E27FC236}">
                <a16:creationId xmlns:a16="http://schemas.microsoft.com/office/drawing/2014/main" id="{2AD66BBF-E372-4DC7-A5CA-38E31351A324}"/>
              </a:ext>
            </a:extLst>
          </p:cNvPr>
          <p:cNvSpPr>
            <a:spLocks noGrp="1"/>
          </p:cNvSpPr>
          <p:nvPr>
            <p:ph type="ftr" sz="quarter" idx="4"/>
          </p:nvPr>
        </p:nvSpPr>
        <p:spPr>
          <a:xfrm>
            <a:off x="120319" y="8722055"/>
            <a:ext cx="6472989" cy="466725"/>
          </a:xfrm>
          <a:prstGeom prst="rect">
            <a:avLst/>
          </a:prstGeom>
        </p:spPr>
        <p:txBody>
          <a:bodyPr vert="horz" lIns="91440" tIns="45720" rIns="91440" bIns="45720" rtlCol="0" anchor="b"/>
          <a:lstStyle>
            <a:lvl1pPr algn="l">
              <a:spcAft>
                <a:spcPts val="1200"/>
              </a:spcAft>
              <a:defRPr sz="1200"/>
            </a:lvl1pPr>
          </a:lstStyle>
          <a:p>
            <a:r>
              <a:rPr lang="en-US"/>
              <a:t>Decentralized Drug Distribution of Antiretroviral Therapy in the Private Sector—Session 1</a:t>
            </a:r>
          </a:p>
        </p:txBody>
      </p:sp>
    </p:spTree>
    <p:extLst>
      <p:ext uri="{BB962C8B-B14F-4D97-AF65-F5344CB8AC3E}">
        <p14:creationId xmlns:p14="http://schemas.microsoft.com/office/powerpoint/2010/main" val="41290823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a:xfrm>
            <a:off x="3845923" y="8722055"/>
            <a:ext cx="3043238" cy="466725"/>
          </a:xfrm>
        </p:spPr>
        <p:txBody>
          <a:bodyPr/>
          <a:lstStyle/>
          <a:p>
            <a:fld id="{C26AB08E-DEC7-6141-A5EE-633BB273FABC}" type="slidenum">
              <a:rPr lang="en-US" smtClean="0"/>
              <a:pPr/>
              <a:t>23</a:t>
            </a:fld>
            <a:endParaRPr lang="en-US"/>
          </a:p>
        </p:txBody>
      </p:sp>
      <p:sp>
        <p:nvSpPr>
          <p:cNvPr id="5" name="Footer Placeholder 5">
            <a:extLst>
              <a:ext uri="{FF2B5EF4-FFF2-40B4-BE49-F238E27FC236}">
                <a16:creationId xmlns:a16="http://schemas.microsoft.com/office/drawing/2014/main" id="{F8A4431C-4233-4541-8969-6C5175FAA8BB}"/>
              </a:ext>
            </a:extLst>
          </p:cNvPr>
          <p:cNvSpPr>
            <a:spLocks noGrp="1"/>
          </p:cNvSpPr>
          <p:nvPr>
            <p:ph type="ftr" sz="quarter" idx="4"/>
          </p:nvPr>
        </p:nvSpPr>
        <p:spPr>
          <a:xfrm>
            <a:off x="120319" y="8722055"/>
            <a:ext cx="6472989" cy="466725"/>
          </a:xfrm>
          <a:prstGeom prst="rect">
            <a:avLst/>
          </a:prstGeom>
        </p:spPr>
        <p:txBody>
          <a:bodyPr vert="horz" lIns="91440" tIns="45720" rIns="91440" bIns="45720" rtlCol="0" anchor="b"/>
          <a:lstStyle>
            <a:lvl1pPr algn="l">
              <a:spcAft>
                <a:spcPts val="1200"/>
              </a:spcAft>
              <a:defRPr sz="1200"/>
            </a:lvl1pPr>
          </a:lstStyle>
          <a:p>
            <a:r>
              <a:rPr lang="en-US"/>
              <a:t>Decentralized Drug Distribution of Antiretroviral Therapy in the Private Sector—Session 1</a:t>
            </a:r>
          </a:p>
        </p:txBody>
      </p:sp>
    </p:spTree>
    <p:extLst>
      <p:ext uri="{BB962C8B-B14F-4D97-AF65-F5344CB8AC3E}">
        <p14:creationId xmlns:p14="http://schemas.microsoft.com/office/powerpoint/2010/main" val="39022734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a:xfrm>
            <a:off x="3833891" y="8722055"/>
            <a:ext cx="3043238" cy="466725"/>
          </a:xfrm>
        </p:spPr>
        <p:txBody>
          <a:bodyPr/>
          <a:lstStyle/>
          <a:p>
            <a:fld id="{C26AB08E-DEC7-6141-A5EE-633BB273FABC}" type="slidenum">
              <a:rPr lang="en-US" smtClean="0"/>
              <a:pPr/>
              <a:t>24</a:t>
            </a:fld>
            <a:endParaRPr lang="en-US"/>
          </a:p>
        </p:txBody>
      </p:sp>
      <p:sp>
        <p:nvSpPr>
          <p:cNvPr id="5" name="Footer Placeholder 5">
            <a:extLst>
              <a:ext uri="{FF2B5EF4-FFF2-40B4-BE49-F238E27FC236}">
                <a16:creationId xmlns:a16="http://schemas.microsoft.com/office/drawing/2014/main" id="{9A767CC7-59E6-4962-B894-4540A9A96BD4}"/>
              </a:ext>
            </a:extLst>
          </p:cNvPr>
          <p:cNvSpPr>
            <a:spLocks noGrp="1"/>
          </p:cNvSpPr>
          <p:nvPr>
            <p:ph type="ftr" sz="quarter" idx="4"/>
          </p:nvPr>
        </p:nvSpPr>
        <p:spPr>
          <a:xfrm>
            <a:off x="120319" y="8722055"/>
            <a:ext cx="6472989" cy="466725"/>
          </a:xfrm>
          <a:prstGeom prst="rect">
            <a:avLst/>
          </a:prstGeom>
        </p:spPr>
        <p:txBody>
          <a:bodyPr vert="horz" lIns="91440" tIns="45720" rIns="91440" bIns="45720" rtlCol="0" anchor="b"/>
          <a:lstStyle>
            <a:lvl1pPr algn="l">
              <a:spcAft>
                <a:spcPts val="1200"/>
              </a:spcAft>
              <a:defRPr sz="1200"/>
            </a:lvl1pPr>
          </a:lstStyle>
          <a:p>
            <a:r>
              <a:rPr lang="en-US"/>
              <a:t>Decentralized Drug Distribution of Antiretroviral Therapy in the Private Sector—Session 1</a:t>
            </a:r>
          </a:p>
        </p:txBody>
      </p:sp>
    </p:spTree>
    <p:extLst>
      <p:ext uri="{BB962C8B-B14F-4D97-AF65-F5344CB8AC3E}">
        <p14:creationId xmlns:p14="http://schemas.microsoft.com/office/powerpoint/2010/main" val="33574658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a:xfrm>
            <a:off x="3845923" y="8722055"/>
            <a:ext cx="3043238" cy="466725"/>
          </a:xfrm>
        </p:spPr>
        <p:txBody>
          <a:bodyPr/>
          <a:lstStyle/>
          <a:p>
            <a:fld id="{C26AB08E-DEC7-6141-A5EE-633BB273FABC}" type="slidenum">
              <a:rPr lang="en-US" smtClean="0"/>
              <a:pPr/>
              <a:t>25</a:t>
            </a:fld>
            <a:endParaRPr lang="en-US"/>
          </a:p>
        </p:txBody>
      </p:sp>
      <p:sp>
        <p:nvSpPr>
          <p:cNvPr id="5" name="Footer Placeholder 5">
            <a:extLst>
              <a:ext uri="{FF2B5EF4-FFF2-40B4-BE49-F238E27FC236}">
                <a16:creationId xmlns:a16="http://schemas.microsoft.com/office/drawing/2014/main" id="{D7A41F22-384A-4476-80E2-E1656722BC8B}"/>
              </a:ext>
            </a:extLst>
          </p:cNvPr>
          <p:cNvSpPr>
            <a:spLocks noGrp="1"/>
          </p:cNvSpPr>
          <p:nvPr>
            <p:ph type="ftr" sz="quarter" idx="4"/>
          </p:nvPr>
        </p:nvSpPr>
        <p:spPr>
          <a:xfrm>
            <a:off x="120319" y="8722055"/>
            <a:ext cx="6472989" cy="466725"/>
          </a:xfrm>
          <a:prstGeom prst="rect">
            <a:avLst/>
          </a:prstGeom>
        </p:spPr>
        <p:txBody>
          <a:bodyPr vert="horz" lIns="91440" tIns="45720" rIns="91440" bIns="45720" rtlCol="0" anchor="b"/>
          <a:lstStyle>
            <a:lvl1pPr algn="l">
              <a:spcAft>
                <a:spcPts val="1200"/>
              </a:spcAft>
              <a:defRPr sz="1200"/>
            </a:lvl1pPr>
          </a:lstStyle>
          <a:p>
            <a:r>
              <a:rPr lang="en-US"/>
              <a:t>Decentralized Drug Distribution of Antiretroviral Therapy in the Private Sector—Session 1</a:t>
            </a:r>
          </a:p>
        </p:txBody>
      </p:sp>
    </p:spTree>
    <p:extLst>
      <p:ext uri="{BB962C8B-B14F-4D97-AF65-F5344CB8AC3E}">
        <p14:creationId xmlns:p14="http://schemas.microsoft.com/office/powerpoint/2010/main" val="37697891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a:xfrm>
            <a:off x="3845923" y="8722055"/>
            <a:ext cx="3043238" cy="466725"/>
          </a:xfrm>
        </p:spPr>
        <p:txBody>
          <a:bodyPr/>
          <a:lstStyle/>
          <a:p>
            <a:fld id="{C26AB08E-DEC7-6141-A5EE-633BB273FABC}" type="slidenum">
              <a:rPr lang="en-US" smtClean="0"/>
              <a:pPr/>
              <a:t>26</a:t>
            </a:fld>
            <a:endParaRPr lang="en-US"/>
          </a:p>
        </p:txBody>
      </p:sp>
      <p:sp>
        <p:nvSpPr>
          <p:cNvPr id="5" name="Footer Placeholder 5">
            <a:extLst>
              <a:ext uri="{FF2B5EF4-FFF2-40B4-BE49-F238E27FC236}">
                <a16:creationId xmlns:a16="http://schemas.microsoft.com/office/drawing/2014/main" id="{A726BC2F-6C92-49DB-AD62-6C8B7C12ABB1}"/>
              </a:ext>
            </a:extLst>
          </p:cNvPr>
          <p:cNvSpPr>
            <a:spLocks noGrp="1"/>
          </p:cNvSpPr>
          <p:nvPr>
            <p:ph type="ftr" sz="quarter" idx="4"/>
          </p:nvPr>
        </p:nvSpPr>
        <p:spPr>
          <a:xfrm>
            <a:off x="120319" y="8722055"/>
            <a:ext cx="6472989" cy="466725"/>
          </a:xfrm>
          <a:prstGeom prst="rect">
            <a:avLst/>
          </a:prstGeom>
        </p:spPr>
        <p:txBody>
          <a:bodyPr vert="horz" lIns="91440" tIns="45720" rIns="91440" bIns="45720" rtlCol="0" anchor="b"/>
          <a:lstStyle>
            <a:lvl1pPr algn="l">
              <a:spcAft>
                <a:spcPts val="1200"/>
              </a:spcAft>
              <a:defRPr sz="1200"/>
            </a:lvl1pPr>
          </a:lstStyle>
          <a:p>
            <a:r>
              <a:rPr lang="en-US"/>
              <a:t>Decentralized Drug Distribution of Antiretroviral Therapy in the Private Sector—Session 1</a:t>
            </a:r>
          </a:p>
        </p:txBody>
      </p:sp>
    </p:spTree>
    <p:extLst>
      <p:ext uri="{BB962C8B-B14F-4D97-AF65-F5344CB8AC3E}">
        <p14:creationId xmlns:p14="http://schemas.microsoft.com/office/powerpoint/2010/main" val="4031045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a:xfrm>
            <a:off x="3845923" y="8722055"/>
            <a:ext cx="3043238" cy="466725"/>
          </a:xfrm>
        </p:spPr>
        <p:txBody>
          <a:bodyPr/>
          <a:lstStyle/>
          <a:p>
            <a:fld id="{C26AB08E-DEC7-6141-A5EE-633BB273FABC}" type="slidenum">
              <a:rPr lang="en-US" smtClean="0"/>
              <a:pPr/>
              <a:t>27</a:t>
            </a:fld>
            <a:endParaRPr lang="en-US"/>
          </a:p>
        </p:txBody>
      </p:sp>
      <p:sp>
        <p:nvSpPr>
          <p:cNvPr id="5" name="Footer Placeholder 5">
            <a:extLst>
              <a:ext uri="{FF2B5EF4-FFF2-40B4-BE49-F238E27FC236}">
                <a16:creationId xmlns:a16="http://schemas.microsoft.com/office/drawing/2014/main" id="{2E626948-8198-4C01-BA76-1B0F22882252}"/>
              </a:ext>
            </a:extLst>
          </p:cNvPr>
          <p:cNvSpPr>
            <a:spLocks noGrp="1"/>
          </p:cNvSpPr>
          <p:nvPr>
            <p:ph type="ftr" sz="quarter" idx="4"/>
          </p:nvPr>
        </p:nvSpPr>
        <p:spPr>
          <a:xfrm>
            <a:off x="120319" y="8722055"/>
            <a:ext cx="6472989" cy="466725"/>
          </a:xfrm>
          <a:prstGeom prst="rect">
            <a:avLst/>
          </a:prstGeom>
        </p:spPr>
        <p:txBody>
          <a:bodyPr vert="horz" lIns="91440" tIns="45720" rIns="91440" bIns="45720" rtlCol="0" anchor="b"/>
          <a:lstStyle>
            <a:lvl1pPr algn="l">
              <a:spcAft>
                <a:spcPts val="1200"/>
              </a:spcAft>
              <a:defRPr sz="1200"/>
            </a:lvl1pPr>
          </a:lstStyle>
          <a:p>
            <a:r>
              <a:rPr lang="en-US"/>
              <a:t>Decentralized Drug Distribution of Antiretroviral Therapy in the Private Sector—Session 1</a:t>
            </a:r>
          </a:p>
        </p:txBody>
      </p:sp>
    </p:spTree>
    <p:extLst>
      <p:ext uri="{BB962C8B-B14F-4D97-AF65-F5344CB8AC3E}">
        <p14:creationId xmlns:p14="http://schemas.microsoft.com/office/powerpoint/2010/main" val="9997288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a:xfrm>
            <a:off x="3845923" y="8722055"/>
            <a:ext cx="3043238" cy="466725"/>
          </a:xfrm>
        </p:spPr>
        <p:txBody>
          <a:bodyPr/>
          <a:lstStyle/>
          <a:p>
            <a:fld id="{C26AB08E-DEC7-6141-A5EE-633BB273FABC}" type="slidenum">
              <a:rPr lang="en-US" smtClean="0"/>
              <a:pPr/>
              <a:t>28</a:t>
            </a:fld>
            <a:endParaRPr lang="en-US"/>
          </a:p>
        </p:txBody>
      </p:sp>
      <p:sp>
        <p:nvSpPr>
          <p:cNvPr id="5" name="Footer Placeholder 5">
            <a:extLst>
              <a:ext uri="{FF2B5EF4-FFF2-40B4-BE49-F238E27FC236}">
                <a16:creationId xmlns:a16="http://schemas.microsoft.com/office/drawing/2014/main" id="{46F67115-AA88-452F-B205-B529F9325172}"/>
              </a:ext>
            </a:extLst>
          </p:cNvPr>
          <p:cNvSpPr>
            <a:spLocks noGrp="1"/>
          </p:cNvSpPr>
          <p:nvPr>
            <p:ph type="ftr" sz="quarter" idx="4"/>
          </p:nvPr>
        </p:nvSpPr>
        <p:spPr>
          <a:xfrm>
            <a:off x="120319" y="8722055"/>
            <a:ext cx="6472989" cy="466725"/>
          </a:xfrm>
          <a:prstGeom prst="rect">
            <a:avLst/>
          </a:prstGeom>
        </p:spPr>
        <p:txBody>
          <a:bodyPr vert="horz" lIns="91440" tIns="45720" rIns="91440" bIns="45720" rtlCol="0" anchor="b"/>
          <a:lstStyle>
            <a:lvl1pPr algn="l">
              <a:spcAft>
                <a:spcPts val="1200"/>
              </a:spcAft>
              <a:defRPr sz="1200"/>
            </a:lvl1pPr>
          </a:lstStyle>
          <a:p>
            <a:r>
              <a:rPr lang="en-US"/>
              <a:t>Decentralized Drug Distribution of Antiretroviral Therapy in the Private Sector—Session 1</a:t>
            </a:r>
          </a:p>
        </p:txBody>
      </p:sp>
    </p:spTree>
    <p:extLst>
      <p:ext uri="{BB962C8B-B14F-4D97-AF65-F5344CB8AC3E}">
        <p14:creationId xmlns:p14="http://schemas.microsoft.com/office/powerpoint/2010/main" val="4581957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a:xfrm>
            <a:off x="3880259" y="8733247"/>
            <a:ext cx="3043238" cy="466725"/>
          </a:xfrm>
        </p:spPr>
        <p:txBody>
          <a:bodyPr/>
          <a:lstStyle/>
          <a:p>
            <a:fld id="{C26AB08E-DEC7-6141-A5EE-633BB273FABC}" type="slidenum">
              <a:rPr lang="en-US" smtClean="0"/>
              <a:pPr/>
              <a:t>29</a:t>
            </a:fld>
            <a:endParaRPr lang="en-US"/>
          </a:p>
        </p:txBody>
      </p:sp>
      <p:sp>
        <p:nvSpPr>
          <p:cNvPr id="5" name="Footer Placeholder 5">
            <a:extLst>
              <a:ext uri="{FF2B5EF4-FFF2-40B4-BE49-F238E27FC236}">
                <a16:creationId xmlns:a16="http://schemas.microsoft.com/office/drawing/2014/main" id="{697C18C0-0B56-4031-96FC-EFC36AD51E2A}"/>
              </a:ext>
            </a:extLst>
          </p:cNvPr>
          <p:cNvSpPr>
            <a:spLocks noGrp="1"/>
          </p:cNvSpPr>
          <p:nvPr>
            <p:ph type="ftr" sz="quarter" idx="4"/>
          </p:nvPr>
        </p:nvSpPr>
        <p:spPr>
          <a:xfrm>
            <a:off x="120319" y="8722055"/>
            <a:ext cx="6472989" cy="466725"/>
          </a:xfrm>
          <a:prstGeom prst="rect">
            <a:avLst/>
          </a:prstGeom>
        </p:spPr>
        <p:txBody>
          <a:bodyPr vert="horz" lIns="91440" tIns="45720" rIns="91440" bIns="45720" rtlCol="0" anchor="b"/>
          <a:lstStyle>
            <a:lvl1pPr algn="l">
              <a:spcAft>
                <a:spcPts val="1200"/>
              </a:spcAft>
              <a:defRPr sz="1200"/>
            </a:lvl1pPr>
          </a:lstStyle>
          <a:p>
            <a:r>
              <a:rPr lang="en-US"/>
              <a:t>Decentralized Drug Distribution of Antiretroviral Therapy in the Private Sector—Session 1</a:t>
            </a:r>
          </a:p>
        </p:txBody>
      </p:sp>
    </p:spTree>
    <p:extLst>
      <p:ext uri="{BB962C8B-B14F-4D97-AF65-F5344CB8AC3E}">
        <p14:creationId xmlns:p14="http://schemas.microsoft.com/office/powerpoint/2010/main" val="31534651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a:xfrm>
            <a:off x="3857955" y="8722055"/>
            <a:ext cx="3043238" cy="466725"/>
          </a:xfrm>
        </p:spPr>
        <p:txBody>
          <a:bodyPr/>
          <a:lstStyle/>
          <a:p>
            <a:fld id="{C26AB08E-DEC7-6141-A5EE-633BB273FABC}" type="slidenum">
              <a:rPr lang="en-US" smtClean="0"/>
              <a:pPr/>
              <a:t>3</a:t>
            </a:fld>
            <a:endParaRPr lang="en-US"/>
          </a:p>
        </p:txBody>
      </p:sp>
      <p:sp>
        <p:nvSpPr>
          <p:cNvPr id="6" name="Slide Image Placeholder 5">
            <a:extLst>
              <a:ext uri="{FF2B5EF4-FFF2-40B4-BE49-F238E27FC236}">
                <a16:creationId xmlns:a16="http://schemas.microsoft.com/office/drawing/2014/main" id="{7081DFAE-2C26-4F62-B762-B630E7871918}"/>
              </a:ext>
            </a:extLst>
          </p:cNvPr>
          <p:cNvSpPr>
            <a:spLocks noGrp="1" noRot="1" noChangeAspect="1"/>
          </p:cNvSpPr>
          <p:nvPr>
            <p:ph type="sldImg"/>
          </p:nvPr>
        </p:nvSpPr>
        <p:spPr/>
      </p:sp>
      <p:sp>
        <p:nvSpPr>
          <p:cNvPr id="7" name="Notes Placeholder 6">
            <a:extLst>
              <a:ext uri="{FF2B5EF4-FFF2-40B4-BE49-F238E27FC236}">
                <a16:creationId xmlns:a16="http://schemas.microsoft.com/office/drawing/2014/main" id="{F2AC8074-FF6B-47AB-BA21-5660E8FE734F}"/>
              </a:ext>
            </a:extLst>
          </p:cNvPr>
          <p:cNvSpPr>
            <a:spLocks noGrp="1"/>
          </p:cNvSpPr>
          <p:nvPr>
            <p:ph type="body" idx="1"/>
          </p:nvPr>
        </p:nvSpPr>
        <p:spPr/>
        <p:txBody>
          <a:bodyPr/>
          <a:lstStyle/>
          <a:p>
            <a:endParaRPr lang="en-US"/>
          </a:p>
        </p:txBody>
      </p:sp>
      <p:sp>
        <p:nvSpPr>
          <p:cNvPr id="8" name="Footer Placeholder 5">
            <a:extLst>
              <a:ext uri="{FF2B5EF4-FFF2-40B4-BE49-F238E27FC236}">
                <a16:creationId xmlns:a16="http://schemas.microsoft.com/office/drawing/2014/main" id="{0AF5414D-D69F-430A-9726-E6F469014EDA}"/>
              </a:ext>
            </a:extLst>
          </p:cNvPr>
          <p:cNvSpPr>
            <a:spLocks noGrp="1"/>
          </p:cNvSpPr>
          <p:nvPr>
            <p:ph type="ftr" sz="quarter" idx="4"/>
          </p:nvPr>
        </p:nvSpPr>
        <p:spPr>
          <a:xfrm>
            <a:off x="120319" y="8722055"/>
            <a:ext cx="6472989" cy="466725"/>
          </a:xfrm>
          <a:prstGeom prst="rect">
            <a:avLst/>
          </a:prstGeom>
        </p:spPr>
        <p:txBody>
          <a:bodyPr vert="horz" lIns="91440" tIns="45720" rIns="91440" bIns="45720" rtlCol="0" anchor="b"/>
          <a:lstStyle>
            <a:lvl1pPr algn="l">
              <a:spcAft>
                <a:spcPts val="1200"/>
              </a:spcAft>
              <a:defRPr sz="1200"/>
            </a:lvl1pPr>
          </a:lstStyle>
          <a:p>
            <a:r>
              <a:rPr lang="en-US"/>
              <a:t>Decentralized Drug Distribution of Antiretroviral Therapy in the Private Sector—Session 1</a:t>
            </a:r>
          </a:p>
        </p:txBody>
      </p:sp>
    </p:spTree>
    <p:extLst>
      <p:ext uri="{BB962C8B-B14F-4D97-AF65-F5344CB8AC3E}">
        <p14:creationId xmlns:p14="http://schemas.microsoft.com/office/powerpoint/2010/main" val="20675236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endParaRPr lang="en-US"/>
          </a:p>
          <a:p>
            <a:r>
              <a:rPr lang="en-US"/>
              <a:t>Ask participants to go through the implementation steps for the DDD models and name </a:t>
            </a:r>
            <a:r>
              <a:rPr lang="en-US" b="1" u="sng"/>
              <a:t>key elements </a:t>
            </a:r>
            <a:r>
              <a:rPr lang="en-US"/>
              <a:t>for each step including the </a:t>
            </a:r>
            <a:r>
              <a:rPr lang="en-US" b="1" u="sng"/>
              <a:t>different stake holders</a:t>
            </a:r>
            <a:r>
              <a:rPr lang="en-US"/>
              <a:t>, </a:t>
            </a:r>
            <a:r>
              <a:rPr lang="en-US" b="1" u="sng"/>
              <a:t>resources needed </a:t>
            </a:r>
            <a:r>
              <a:rPr lang="en-US"/>
              <a:t>and </a:t>
            </a:r>
            <a:r>
              <a:rPr lang="en-US" b="1" u="sng"/>
              <a:t>time frame</a:t>
            </a:r>
            <a:r>
              <a:rPr lang="en-US"/>
              <a:t> for each step.</a:t>
            </a:r>
          </a:p>
          <a:p>
            <a:endParaRPr lang="en-US"/>
          </a:p>
          <a:p>
            <a:r>
              <a:rPr lang="en-US"/>
              <a:t>PRESENT the next slide. </a:t>
            </a:r>
            <a:endParaRPr lang="en-US">
              <a:cs typeface="Calibri"/>
            </a:endParaRPr>
          </a:p>
        </p:txBody>
      </p:sp>
      <p:sp>
        <p:nvSpPr>
          <p:cNvPr id="4" name="Slide Number Placeholder 3"/>
          <p:cNvSpPr>
            <a:spLocks noGrp="1"/>
          </p:cNvSpPr>
          <p:nvPr>
            <p:ph type="sldNum" sz="quarter" idx="5"/>
          </p:nvPr>
        </p:nvSpPr>
        <p:spPr>
          <a:xfrm>
            <a:off x="3845923" y="8722055"/>
            <a:ext cx="3043238" cy="466725"/>
          </a:xfrm>
        </p:spPr>
        <p:txBody>
          <a:bodyPr/>
          <a:lstStyle/>
          <a:p>
            <a:pPr>
              <a:defRPr/>
            </a:pPr>
            <a:fld id="{653F0982-9D86-4896-BB41-D7AE5000ADE6}" type="slidenum">
              <a:rPr lang="en-US" altLang="en-US" smtClean="0"/>
              <a:pPr>
                <a:defRPr/>
              </a:pPr>
              <a:t>30</a:t>
            </a:fld>
            <a:endParaRPr lang="en-US" altLang="en-US"/>
          </a:p>
        </p:txBody>
      </p:sp>
      <p:sp>
        <p:nvSpPr>
          <p:cNvPr id="5" name="Footer Placeholder 5">
            <a:extLst>
              <a:ext uri="{FF2B5EF4-FFF2-40B4-BE49-F238E27FC236}">
                <a16:creationId xmlns:a16="http://schemas.microsoft.com/office/drawing/2014/main" id="{ADFC5747-0D7A-4604-8F4A-D17E2EDD19CE}"/>
              </a:ext>
            </a:extLst>
          </p:cNvPr>
          <p:cNvSpPr>
            <a:spLocks noGrp="1"/>
          </p:cNvSpPr>
          <p:nvPr>
            <p:ph type="ftr" sz="quarter" idx="4"/>
          </p:nvPr>
        </p:nvSpPr>
        <p:spPr>
          <a:xfrm>
            <a:off x="120319" y="8722055"/>
            <a:ext cx="6472989" cy="466725"/>
          </a:xfrm>
          <a:prstGeom prst="rect">
            <a:avLst/>
          </a:prstGeom>
        </p:spPr>
        <p:txBody>
          <a:bodyPr vert="horz" lIns="91440" tIns="45720" rIns="91440" bIns="45720" rtlCol="0" anchor="b"/>
          <a:lstStyle>
            <a:lvl1pPr algn="l">
              <a:spcAft>
                <a:spcPts val="1200"/>
              </a:spcAft>
              <a:defRPr sz="1200"/>
            </a:lvl1pPr>
          </a:lstStyle>
          <a:p>
            <a:r>
              <a:rPr lang="en-US"/>
              <a:t>Decentralized Drug Distribution of Antiretroviral Therapy in the Private Sector—Session 1</a:t>
            </a:r>
          </a:p>
        </p:txBody>
      </p:sp>
    </p:spTree>
    <p:extLst>
      <p:ext uri="{BB962C8B-B14F-4D97-AF65-F5344CB8AC3E}">
        <p14:creationId xmlns:p14="http://schemas.microsoft.com/office/powerpoint/2010/main" val="37368104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r>
              <a:rPr lang="en-US"/>
              <a:t>As you review the participant contributions, please present the key elements of each step and discuss their importance. Add any other that are relevant for your setting (country) that were not mentioned by the participants.</a:t>
            </a:r>
          </a:p>
        </p:txBody>
      </p:sp>
      <p:sp>
        <p:nvSpPr>
          <p:cNvPr id="4" name="Slide Number Placeholder 3"/>
          <p:cNvSpPr>
            <a:spLocks noGrp="1"/>
          </p:cNvSpPr>
          <p:nvPr>
            <p:ph type="sldNum" sz="quarter" idx="5"/>
          </p:nvPr>
        </p:nvSpPr>
        <p:spPr>
          <a:xfrm>
            <a:off x="3845923" y="8722055"/>
            <a:ext cx="3043238" cy="466725"/>
          </a:xfrm>
        </p:spPr>
        <p:txBody>
          <a:bodyPr/>
          <a:lstStyle/>
          <a:p>
            <a:pPr>
              <a:defRPr/>
            </a:pPr>
            <a:fld id="{653F0982-9D86-4896-BB41-D7AE5000ADE6}" type="slidenum">
              <a:rPr lang="en-US" altLang="en-US" smtClean="0"/>
              <a:pPr>
                <a:defRPr/>
              </a:pPr>
              <a:t>31</a:t>
            </a:fld>
            <a:endParaRPr lang="en-US" altLang="en-US"/>
          </a:p>
        </p:txBody>
      </p:sp>
      <p:sp>
        <p:nvSpPr>
          <p:cNvPr id="5" name="Footer Placeholder 5">
            <a:extLst>
              <a:ext uri="{FF2B5EF4-FFF2-40B4-BE49-F238E27FC236}">
                <a16:creationId xmlns:a16="http://schemas.microsoft.com/office/drawing/2014/main" id="{4DD39C6A-E979-43AE-A808-3D79F0F17F22}"/>
              </a:ext>
            </a:extLst>
          </p:cNvPr>
          <p:cNvSpPr>
            <a:spLocks noGrp="1"/>
          </p:cNvSpPr>
          <p:nvPr>
            <p:ph type="ftr" sz="quarter" idx="4"/>
          </p:nvPr>
        </p:nvSpPr>
        <p:spPr>
          <a:xfrm>
            <a:off x="120319" y="8722055"/>
            <a:ext cx="6472989" cy="466725"/>
          </a:xfrm>
          <a:prstGeom prst="rect">
            <a:avLst/>
          </a:prstGeom>
        </p:spPr>
        <p:txBody>
          <a:bodyPr vert="horz" lIns="91440" tIns="45720" rIns="91440" bIns="45720" rtlCol="0" anchor="b"/>
          <a:lstStyle>
            <a:lvl1pPr algn="l">
              <a:spcAft>
                <a:spcPts val="1200"/>
              </a:spcAft>
              <a:defRPr sz="1200"/>
            </a:lvl1pPr>
          </a:lstStyle>
          <a:p>
            <a:r>
              <a:rPr lang="en-US"/>
              <a:t>Decentralized Drug Distribution of Antiretroviral Therapy in the Private Sector—Session 1</a:t>
            </a:r>
          </a:p>
        </p:txBody>
      </p:sp>
    </p:spTree>
    <p:extLst>
      <p:ext uri="{BB962C8B-B14F-4D97-AF65-F5344CB8AC3E}">
        <p14:creationId xmlns:p14="http://schemas.microsoft.com/office/powerpoint/2010/main" val="30114433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a:xfrm>
            <a:off x="3857955" y="8722055"/>
            <a:ext cx="3043238" cy="466725"/>
          </a:xfrm>
        </p:spPr>
        <p:txBody>
          <a:bodyPr/>
          <a:lstStyle/>
          <a:p>
            <a:fld id="{C26AB08E-DEC7-6141-A5EE-633BB273FABC}" type="slidenum">
              <a:rPr lang="en-US" smtClean="0"/>
              <a:pPr/>
              <a:t>32</a:t>
            </a:fld>
            <a:endParaRPr lang="en-US"/>
          </a:p>
        </p:txBody>
      </p:sp>
      <p:sp>
        <p:nvSpPr>
          <p:cNvPr id="5" name="Footer Placeholder 5">
            <a:extLst>
              <a:ext uri="{FF2B5EF4-FFF2-40B4-BE49-F238E27FC236}">
                <a16:creationId xmlns:a16="http://schemas.microsoft.com/office/drawing/2014/main" id="{2E4FA434-1695-4338-AF14-A1193A898276}"/>
              </a:ext>
            </a:extLst>
          </p:cNvPr>
          <p:cNvSpPr>
            <a:spLocks noGrp="1"/>
          </p:cNvSpPr>
          <p:nvPr>
            <p:ph type="ftr" sz="quarter" idx="4"/>
          </p:nvPr>
        </p:nvSpPr>
        <p:spPr>
          <a:xfrm>
            <a:off x="120319" y="8722055"/>
            <a:ext cx="6472989" cy="466725"/>
          </a:xfrm>
          <a:prstGeom prst="rect">
            <a:avLst/>
          </a:prstGeom>
        </p:spPr>
        <p:txBody>
          <a:bodyPr vert="horz" lIns="91440" tIns="45720" rIns="91440" bIns="45720" rtlCol="0" anchor="b"/>
          <a:lstStyle>
            <a:lvl1pPr algn="l">
              <a:spcAft>
                <a:spcPts val="1200"/>
              </a:spcAft>
              <a:defRPr sz="1200"/>
            </a:lvl1pPr>
          </a:lstStyle>
          <a:p>
            <a:r>
              <a:rPr lang="en-US"/>
              <a:t>Decentralized Drug Distribution of Antiretroviral Therapy in the Private Sector—Session 1</a:t>
            </a:r>
          </a:p>
        </p:txBody>
      </p:sp>
    </p:spTree>
    <p:extLst>
      <p:ext uri="{BB962C8B-B14F-4D97-AF65-F5344CB8AC3E}">
        <p14:creationId xmlns:p14="http://schemas.microsoft.com/office/powerpoint/2010/main" val="27692820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a:xfrm>
            <a:off x="3845923" y="8722055"/>
            <a:ext cx="3043238" cy="466725"/>
          </a:xfrm>
        </p:spPr>
        <p:txBody>
          <a:bodyPr/>
          <a:lstStyle/>
          <a:p>
            <a:fld id="{C26AB08E-DEC7-6141-A5EE-633BB273FABC}" type="slidenum">
              <a:rPr lang="en-US" smtClean="0"/>
              <a:pPr/>
              <a:t>33</a:t>
            </a:fld>
            <a:endParaRPr lang="en-US"/>
          </a:p>
        </p:txBody>
      </p:sp>
      <p:sp>
        <p:nvSpPr>
          <p:cNvPr id="5" name="Footer Placeholder 5">
            <a:extLst>
              <a:ext uri="{FF2B5EF4-FFF2-40B4-BE49-F238E27FC236}">
                <a16:creationId xmlns:a16="http://schemas.microsoft.com/office/drawing/2014/main" id="{A240D600-8171-45D8-8FA6-A0495C73686E}"/>
              </a:ext>
            </a:extLst>
          </p:cNvPr>
          <p:cNvSpPr>
            <a:spLocks noGrp="1"/>
          </p:cNvSpPr>
          <p:nvPr>
            <p:ph type="ftr" sz="quarter" idx="4"/>
          </p:nvPr>
        </p:nvSpPr>
        <p:spPr>
          <a:xfrm>
            <a:off x="120319" y="8722055"/>
            <a:ext cx="6472989" cy="466725"/>
          </a:xfrm>
          <a:prstGeom prst="rect">
            <a:avLst/>
          </a:prstGeom>
        </p:spPr>
        <p:txBody>
          <a:bodyPr vert="horz" lIns="91440" tIns="45720" rIns="91440" bIns="45720" rtlCol="0" anchor="b"/>
          <a:lstStyle>
            <a:lvl1pPr algn="l">
              <a:spcAft>
                <a:spcPts val="1200"/>
              </a:spcAft>
              <a:defRPr sz="1200"/>
            </a:lvl1pPr>
          </a:lstStyle>
          <a:p>
            <a:r>
              <a:rPr lang="en-US"/>
              <a:t>Decentralized Drug Distribution of Antiretroviral Therapy in the Private Sector—Session 1</a:t>
            </a:r>
          </a:p>
        </p:txBody>
      </p:sp>
    </p:spTree>
    <p:extLst>
      <p:ext uri="{BB962C8B-B14F-4D97-AF65-F5344CB8AC3E}">
        <p14:creationId xmlns:p14="http://schemas.microsoft.com/office/powerpoint/2010/main" val="21922869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a:xfrm>
            <a:off x="3833891" y="8722055"/>
            <a:ext cx="3043238" cy="466725"/>
          </a:xfrm>
        </p:spPr>
        <p:txBody>
          <a:bodyPr/>
          <a:lstStyle/>
          <a:p>
            <a:fld id="{C26AB08E-DEC7-6141-A5EE-633BB273FABC}" type="slidenum">
              <a:rPr lang="en-US" smtClean="0"/>
              <a:pPr/>
              <a:t>34</a:t>
            </a:fld>
            <a:endParaRPr lang="en-US"/>
          </a:p>
        </p:txBody>
      </p:sp>
      <p:sp>
        <p:nvSpPr>
          <p:cNvPr id="5" name="Footer Placeholder 5">
            <a:extLst>
              <a:ext uri="{FF2B5EF4-FFF2-40B4-BE49-F238E27FC236}">
                <a16:creationId xmlns:a16="http://schemas.microsoft.com/office/drawing/2014/main" id="{4E6FD8F4-40CD-4FAB-9D6C-35175BF52CAE}"/>
              </a:ext>
            </a:extLst>
          </p:cNvPr>
          <p:cNvSpPr>
            <a:spLocks noGrp="1"/>
          </p:cNvSpPr>
          <p:nvPr>
            <p:ph type="ftr" sz="quarter" idx="4"/>
          </p:nvPr>
        </p:nvSpPr>
        <p:spPr>
          <a:xfrm>
            <a:off x="120319" y="8722055"/>
            <a:ext cx="6472989" cy="466725"/>
          </a:xfrm>
          <a:prstGeom prst="rect">
            <a:avLst/>
          </a:prstGeom>
        </p:spPr>
        <p:txBody>
          <a:bodyPr vert="horz" lIns="91440" tIns="45720" rIns="91440" bIns="45720" rtlCol="0" anchor="b"/>
          <a:lstStyle>
            <a:lvl1pPr algn="l">
              <a:spcAft>
                <a:spcPts val="1200"/>
              </a:spcAft>
              <a:defRPr sz="1200"/>
            </a:lvl1pPr>
          </a:lstStyle>
          <a:p>
            <a:r>
              <a:rPr lang="en-US"/>
              <a:t>Decentralized Drug Distribution of Antiretroviral Therapy in the Private Sector—Session 1</a:t>
            </a:r>
          </a:p>
        </p:txBody>
      </p:sp>
    </p:spTree>
    <p:extLst>
      <p:ext uri="{BB962C8B-B14F-4D97-AF65-F5344CB8AC3E}">
        <p14:creationId xmlns:p14="http://schemas.microsoft.com/office/powerpoint/2010/main" val="24740462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a:xfrm>
            <a:off x="3833891" y="8722055"/>
            <a:ext cx="3043238" cy="466725"/>
          </a:xfrm>
        </p:spPr>
        <p:txBody>
          <a:bodyPr/>
          <a:lstStyle/>
          <a:p>
            <a:fld id="{C26AB08E-DEC7-6141-A5EE-633BB273FABC}" type="slidenum">
              <a:rPr lang="en-US" smtClean="0"/>
              <a:pPr/>
              <a:t>35</a:t>
            </a:fld>
            <a:endParaRPr lang="en-US"/>
          </a:p>
        </p:txBody>
      </p:sp>
      <p:sp>
        <p:nvSpPr>
          <p:cNvPr id="5" name="Footer Placeholder 5">
            <a:extLst>
              <a:ext uri="{FF2B5EF4-FFF2-40B4-BE49-F238E27FC236}">
                <a16:creationId xmlns:a16="http://schemas.microsoft.com/office/drawing/2014/main" id="{70AB55C7-DDCE-4FDB-B770-FB69777C6059}"/>
              </a:ext>
            </a:extLst>
          </p:cNvPr>
          <p:cNvSpPr>
            <a:spLocks noGrp="1"/>
          </p:cNvSpPr>
          <p:nvPr>
            <p:ph type="ftr" sz="quarter" idx="4"/>
          </p:nvPr>
        </p:nvSpPr>
        <p:spPr>
          <a:xfrm>
            <a:off x="120319" y="8722055"/>
            <a:ext cx="6472989" cy="466725"/>
          </a:xfrm>
          <a:prstGeom prst="rect">
            <a:avLst/>
          </a:prstGeom>
        </p:spPr>
        <p:txBody>
          <a:bodyPr vert="horz" lIns="91440" tIns="45720" rIns="91440" bIns="45720" rtlCol="0" anchor="b"/>
          <a:lstStyle>
            <a:lvl1pPr algn="l">
              <a:spcAft>
                <a:spcPts val="1200"/>
              </a:spcAft>
              <a:defRPr sz="1200"/>
            </a:lvl1pPr>
          </a:lstStyle>
          <a:p>
            <a:r>
              <a:rPr lang="en-US"/>
              <a:t>Decentralized Drug Distribution of Antiretroviral Therapy in the Private Sector—Session 1</a:t>
            </a:r>
          </a:p>
        </p:txBody>
      </p:sp>
    </p:spTree>
    <p:extLst>
      <p:ext uri="{BB962C8B-B14F-4D97-AF65-F5344CB8AC3E}">
        <p14:creationId xmlns:p14="http://schemas.microsoft.com/office/powerpoint/2010/main" val="7377893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a:xfrm>
            <a:off x="3833892" y="8722055"/>
            <a:ext cx="3043238" cy="466725"/>
          </a:xfrm>
        </p:spPr>
        <p:txBody>
          <a:bodyPr/>
          <a:lstStyle/>
          <a:p>
            <a:fld id="{C26AB08E-DEC7-6141-A5EE-633BB273FABC}" type="slidenum">
              <a:rPr lang="en-US" smtClean="0"/>
              <a:pPr/>
              <a:t>36</a:t>
            </a:fld>
            <a:endParaRPr lang="en-US"/>
          </a:p>
        </p:txBody>
      </p:sp>
      <p:sp>
        <p:nvSpPr>
          <p:cNvPr id="5" name="Footer Placeholder 5">
            <a:extLst>
              <a:ext uri="{FF2B5EF4-FFF2-40B4-BE49-F238E27FC236}">
                <a16:creationId xmlns:a16="http://schemas.microsoft.com/office/drawing/2014/main" id="{34F1E822-5CF8-4CE0-9DA7-5B477A5CD912}"/>
              </a:ext>
            </a:extLst>
          </p:cNvPr>
          <p:cNvSpPr>
            <a:spLocks noGrp="1"/>
          </p:cNvSpPr>
          <p:nvPr>
            <p:ph type="ftr" sz="quarter" idx="4"/>
          </p:nvPr>
        </p:nvSpPr>
        <p:spPr>
          <a:xfrm>
            <a:off x="120319" y="8722055"/>
            <a:ext cx="6472989" cy="466725"/>
          </a:xfrm>
          <a:prstGeom prst="rect">
            <a:avLst/>
          </a:prstGeom>
        </p:spPr>
        <p:txBody>
          <a:bodyPr vert="horz" lIns="91440" tIns="45720" rIns="91440" bIns="45720" rtlCol="0" anchor="b"/>
          <a:lstStyle>
            <a:lvl1pPr algn="l">
              <a:spcAft>
                <a:spcPts val="1200"/>
              </a:spcAft>
              <a:defRPr sz="1200"/>
            </a:lvl1pPr>
          </a:lstStyle>
          <a:p>
            <a:r>
              <a:rPr lang="en-US"/>
              <a:t>Decentralized Drug Distribution of Antiretroviral Therapy in the Private Sector—Session 1</a:t>
            </a:r>
          </a:p>
        </p:txBody>
      </p:sp>
    </p:spTree>
    <p:extLst>
      <p:ext uri="{BB962C8B-B14F-4D97-AF65-F5344CB8AC3E}">
        <p14:creationId xmlns:p14="http://schemas.microsoft.com/office/powerpoint/2010/main" val="23316068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Title is linked to the guide: </a:t>
            </a:r>
            <a:r>
              <a:rPr lang="en-US">
                <a:hlinkClick r:id="rId3"/>
              </a:rPr>
              <a:t>https://www.fhi360.org/sites/default/files/media/documents/epic-art-ddd-covid-19.pdf</a:t>
            </a:r>
            <a:r>
              <a:rPr lang="en-US"/>
              <a:t> </a:t>
            </a:r>
          </a:p>
        </p:txBody>
      </p:sp>
      <p:sp>
        <p:nvSpPr>
          <p:cNvPr id="4" name="Slide Number Placeholder 3"/>
          <p:cNvSpPr>
            <a:spLocks noGrp="1"/>
          </p:cNvSpPr>
          <p:nvPr>
            <p:ph type="sldNum" sz="quarter" idx="5"/>
          </p:nvPr>
        </p:nvSpPr>
        <p:spPr>
          <a:xfrm>
            <a:off x="3833891" y="8722055"/>
            <a:ext cx="3043238" cy="466725"/>
          </a:xfrm>
        </p:spPr>
        <p:txBody>
          <a:bodyPr/>
          <a:lstStyle/>
          <a:p>
            <a:fld id="{C26AB08E-DEC7-6141-A5EE-633BB273FABC}" type="slidenum">
              <a:rPr lang="en-US" smtClean="0"/>
              <a:pPr/>
              <a:t>37</a:t>
            </a:fld>
            <a:endParaRPr lang="en-US"/>
          </a:p>
        </p:txBody>
      </p:sp>
      <p:sp>
        <p:nvSpPr>
          <p:cNvPr id="5" name="Footer Placeholder 5">
            <a:extLst>
              <a:ext uri="{FF2B5EF4-FFF2-40B4-BE49-F238E27FC236}">
                <a16:creationId xmlns:a16="http://schemas.microsoft.com/office/drawing/2014/main" id="{4D8E8134-428C-43B7-94FA-904F47109A49}"/>
              </a:ext>
            </a:extLst>
          </p:cNvPr>
          <p:cNvSpPr>
            <a:spLocks noGrp="1"/>
          </p:cNvSpPr>
          <p:nvPr>
            <p:ph type="ftr" sz="quarter" idx="4"/>
          </p:nvPr>
        </p:nvSpPr>
        <p:spPr>
          <a:xfrm>
            <a:off x="120319" y="8722055"/>
            <a:ext cx="6472989" cy="466725"/>
          </a:xfrm>
          <a:prstGeom prst="rect">
            <a:avLst/>
          </a:prstGeom>
        </p:spPr>
        <p:txBody>
          <a:bodyPr vert="horz" lIns="91440" tIns="45720" rIns="91440" bIns="45720" rtlCol="0" anchor="b"/>
          <a:lstStyle>
            <a:lvl1pPr algn="l">
              <a:spcAft>
                <a:spcPts val="1200"/>
              </a:spcAft>
              <a:defRPr sz="1200"/>
            </a:lvl1pPr>
          </a:lstStyle>
          <a:p>
            <a:r>
              <a:rPr lang="en-US"/>
              <a:t>Decentralized Drug Distribution of Antiretroviral Therapy in the Private Sector—Session 1</a:t>
            </a:r>
          </a:p>
        </p:txBody>
      </p:sp>
    </p:spTree>
    <p:extLst>
      <p:ext uri="{BB962C8B-B14F-4D97-AF65-F5344CB8AC3E}">
        <p14:creationId xmlns:p14="http://schemas.microsoft.com/office/powerpoint/2010/main" val="18969428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a:xfrm>
            <a:off x="3833891" y="8722055"/>
            <a:ext cx="3043238" cy="466725"/>
          </a:xfrm>
        </p:spPr>
        <p:txBody>
          <a:bodyPr/>
          <a:lstStyle/>
          <a:p>
            <a:fld id="{C26AB08E-DEC7-6141-A5EE-633BB273FABC}" type="slidenum">
              <a:rPr lang="en-US" smtClean="0"/>
              <a:pPr/>
              <a:t>38</a:t>
            </a:fld>
            <a:endParaRPr lang="en-US"/>
          </a:p>
        </p:txBody>
      </p:sp>
      <p:sp>
        <p:nvSpPr>
          <p:cNvPr id="5" name="Footer Placeholder 5">
            <a:extLst>
              <a:ext uri="{FF2B5EF4-FFF2-40B4-BE49-F238E27FC236}">
                <a16:creationId xmlns:a16="http://schemas.microsoft.com/office/drawing/2014/main" id="{06078320-D897-44D0-94AE-6A9AA01C9C03}"/>
              </a:ext>
            </a:extLst>
          </p:cNvPr>
          <p:cNvSpPr>
            <a:spLocks noGrp="1"/>
          </p:cNvSpPr>
          <p:nvPr>
            <p:ph type="ftr" sz="quarter" idx="4"/>
          </p:nvPr>
        </p:nvSpPr>
        <p:spPr>
          <a:xfrm>
            <a:off x="120319" y="8722055"/>
            <a:ext cx="6472989" cy="466725"/>
          </a:xfrm>
          <a:prstGeom prst="rect">
            <a:avLst/>
          </a:prstGeom>
        </p:spPr>
        <p:txBody>
          <a:bodyPr vert="horz" lIns="91440" tIns="45720" rIns="91440" bIns="45720" rtlCol="0" anchor="b"/>
          <a:lstStyle>
            <a:lvl1pPr algn="l">
              <a:spcAft>
                <a:spcPts val="1200"/>
              </a:spcAft>
              <a:defRPr sz="1200"/>
            </a:lvl1pPr>
          </a:lstStyle>
          <a:p>
            <a:r>
              <a:rPr lang="en-US"/>
              <a:t>Decentralized Drug Distribution of Antiretroviral Therapy in the Private Sector—Session 1</a:t>
            </a:r>
          </a:p>
        </p:txBody>
      </p:sp>
    </p:spTree>
    <p:extLst>
      <p:ext uri="{BB962C8B-B14F-4D97-AF65-F5344CB8AC3E}">
        <p14:creationId xmlns:p14="http://schemas.microsoft.com/office/powerpoint/2010/main" val="22747374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a:xfrm>
            <a:off x="3821859" y="8722055"/>
            <a:ext cx="3043238" cy="466725"/>
          </a:xfrm>
        </p:spPr>
        <p:txBody>
          <a:bodyPr/>
          <a:lstStyle/>
          <a:p>
            <a:fld id="{C26AB08E-DEC7-6141-A5EE-633BB273FABC}" type="slidenum">
              <a:rPr lang="en-US" smtClean="0"/>
              <a:pPr/>
              <a:t>39</a:t>
            </a:fld>
            <a:endParaRPr lang="en-US"/>
          </a:p>
        </p:txBody>
      </p:sp>
      <p:sp>
        <p:nvSpPr>
          <p:cNvPr id="5" name="Footer Placeholder 5">
            <a:extLst>
              <a:ext uri="{FF2B5EF4-FFF2-40B4-BE49-F238E27FC236}">
                <a16:creationId xmlns:a16="http://schemas.microsoft.com/office/drawing/2014/main" id="{512201A9-2990-4A36-872D-1C34DC6B5619}"/>
              </a:ext>
            </a:extLst>
          </p:cNvPr>
          <p:cNvSpPr>
            <a:spLocks noGrp="1"/>
          </p:cNvSpPr>
          <p:nvPr>
            <p:ph type="ftr" sz="quarter" idx="4"/>
          </p:nvPr>
        </p:nvSpPr>
        <p:spPr>
          <a:xfrm>
            <a:off x="120319" y="8722055"/>
            <a:ext cx="6472989" cy="466725"/>
          </a:xfrm>
          <a:prstGeom prst="rect">
            <a:avLst/>
          </a:prstGeom>
        </p:spPr>
        <p:txBody>
          <a:bodyPr vert="horz" lIns="91440" tIns="45720" rIns="91440" bIns="45720" rtlCol="0" anchor="b"/>
          <a:lstStyle>
            <a:lvl1pPr algn="l">
              <a:spcAft>
                <a:spcPts val="1200"/>
              </a:spcAft>
              <a:defRPr sz="1200"/>
            </a:lvl1pPr>
          </a:lstStyle>
          <a:p>
            <a:r>
              <a:rPr lang="en-US"/>
              <a:t>Decentralized Drug Distribution of Antiretroviral Therapy in the Private Sector—Session 1</a:t>
            </a:r>
          </a:p>
        </p:txBody>
      </p:sp>
    </p:spTree>
    <p:extLst>
      <p:ext uri="{BB962C8B-B14F-4D97-AF65-F5344CB8AC3E}">
        <p14:creationId xmlns:p14="http://schemas.microsoft.com/office/powerpoint/2010/main" val="26151184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a:xfrm>
            <a:off x="3857955" y="8722055"/>
            <a:ext cx="3043238" cy="466725"/>
          </a:xfrm>
        </p:spPr>
        <p:txBody>
          <a:bodyPr/>
          <a:lstStyle/>
          <a:p>
            <a:fld id="{C26AB08E-DEC7-6141-A5EE-633BB273FABC}" type="slidenum">
              <a:rPr lang="en-US" smtClean="0"/>
              <a:pPr/>
              <a:t>4</a:t>
            </a:fld>
            <a:endParaRPr lang="en-US"/>
          </a:p>
        </p:txBody>
      </p:sp>
      <p:sp>
        <p:nvSpPr>
          <p:cNvPr id="5" name="Footer Placeholder 5">
            <a:extLst>
              <a:ext uri="{FF2B5EF4-FFF2-40B4-BE49-F238E27FC236}">
                <a16:creationId xmlns:a16="http://schemas.microsoft.com/office/drawing/2014/main" id="{1C80C67F-07D6-4FFF-92AC-C511F6BB209E}"/>
              </a:ext>
            </a:extLst>
          </p:cNvPr>
          <p:cNvSpPr>
            <a:spLocks noGrp="1"/>
          </p:cNvSpPr>
          <p:nvPr>
            <p:ph type="ftr" sz="quarter" idx="4"/>
          </p:nvPr>
        </p:nvSpPr>
        <p:spPr>
          <a:xfrm>
            <a:off x="120319" y="8722055"/>
            <a:ext cx="6472989" cy="466725"/>
          </a:xfrm>
          <a:prstGeom prst="rect">
            <a:avLst/>
          </a:prstGeom>
        </p:spPr>
        <p:txBody>
          <a:bodyPr vert="horz" lIns="91440" tIns="45720" rIns="91440" bIns="45720" rtlCol="0" anchor="b"/>
          <a:lstStyle>
            <a:lvl1pPr algn="l">
              <a:spcAft>
                <a:spcPts val="1200"/>
              </a:spcAft>
              <a:defRPr sz="1200"/>
            </a:lvl1pPr>
          </a:lstStyle>
          <a:p>
            <a:r>
              <a:rPr lang="en-US"/>
              <a:t>Decentralized Drug Distribution of Antiretroviral Therapy in the Private Sector—Session 1</a:t>
            </a:r>
          </a:p>
        </p:txBody>
      </p:sp>
    </p:spTree>
    <p:extLst>
      <p:ext uri="{BB962C8B-B14F-4D97-AF65-F5344CB8AC3E}">
        <p14:creationId xmlns:p14="http://schemas.microsoft.com/office/powerpoint/2010/main" val="27786406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a:xfrm>
            <a:off x="3857955" y="8722055"/>
            <a:ext cx="3043238" cy="466725"/>
          </a:xfrm>
        </p:spPr>
        <p:txBody>
          <a:bodyPr/>
          <a:lstStyle/>
          <a:p>
            <a:fld id="{C26AB08E-DEC7-6141-A5EE-633BB273FABC}" type="slidenum">
              <a:rPr lang="en-US" smtClean="0"/>
              <a:pPr/>
              <a:t>5</a:t>
            </a:fld>
            <a:endParaRPr lang="en-US"/>
          </a:p>
        </p:txBody>
      </p:sp>
      <p:sp>
        <p:nvSpPr>
          <p:cNvPr id="5" name="Footer Placeholder 5">
            <a:extLst>
              <a:ext uri="{FF2B5EF4-FFF2-40B4-BE49-F238E27FC236}">
                <a16:creationId xmlns:a16="http://schemas.microsoft.com/office/drawing/2014/main" id="{274541F9-A500-448F-95F3-C245CEF6A205}"/>
              </a:ext>
            </a:extLst>
          </p:cNvPr>
          <p:cNvSpPr>
            <a:spLocks noGrp="1"/>
          </p:cNvSpPr>
          <p:nvPr>
            <p:ph type="ftr" sz="quarter" idx="4"/>
          </p:nvPr>
        </p:nvSpPr>
        <p:spPr>
          <a:xfrm>
            <a:off x="120319" y="8722055"/>
            <a:ext cx="6472989" cy="466725"/>
          </a:xfrm>
          <a:prstGeom prst="rect">
            <a:avLst/>
          </a:prstGeom>
        </p:spPr>
        <p:txBody>
          <a:bodyPr vert="horz" lIns="91440" tIns="45720" rIns="91440" bIns="45720" rtlCol="0" anchor="b"/>
          <a:lstStyle>
            <a:lvl1pPr algn="l">
              <a:spcAft>
                <a:spcPts val="1200"/>
              </a:spcAft>
              <a:defRPr sz="1200"/>
            </a:lvl1pPr>
          </a:lstStyle>
          <a:p>
            <a:r>
              <a:rPr lang="en-US"/>
              <a:t>Decentralized Drug Distribution of Antiretroviral Therapy in the Private Sector—Session 1</a:t>
            </a:r>
          </a:p>
        </p:txBody>
      </p:sp>
    </p:spTree>
    <p:extLst>
      <p:ext uri="{BB962C8B-B14F-4D97-AF65-F5344CB8AC3E}">
        <p14:creationId xmlns:p14="http://schemas.microsoft.com/office/powerpoint/2010/main" val="42672341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a:xfrm>
            <a:off x="3857955" y="8722055"/>
            <a:ext cx="3043238" cy="466725"/>
          </a:xfrm>
        </p:spPr>
        <p:txBody>
          <a:bodyPr/>
          <a:lstStyle/>
          <a:p>
            <a:fld id="{C26AB08E-DEC7-6141-A5EE-633BB273FABC}" type="slidenum">
              <a:rPr lang="en-US" smtClean="0"/>
              <a:pPr/>
              <a:t>6</a:t>
            </a:fld>
            <a:endParaRPr lang="en-US"/>
          </a:p>
        </p:txBody>
      </p:sp>
      <p:sp>
        <p:nvSpPr>
          <p:cNvPr id="5" name="Footer Placeholder 5">
            <a:extLst>
              <a:ext uri="{FF2B5EF4-FFF2-40B4-BE49-F238E27FC236}">
                <a16:creationId xmlns:a16="http://schemas.microsoft.com/office/drawing/2014/main" id="{9D9F25DA-152F-407E-9F83-4C4994809388}"/>
              </a:ext>
            </a:extLst>
          </p:cNvPr>
          <p:cNvSpPr>
            <a:spLocks noGrp="1"/>
          </p:cNvSpPr>
          <p:nvPr>
            <p:ph type="ftr" sz="quarter" idx="4"/>
          </p:nvPr>
        </p:nvSpPr>
        <p:spPr>
          <a:xfrm>
            <a:off x="120319" y="8722055"/>
            <a:ext cx="6472989" cy="466725"/>
          </a:xfrm>
          <a:prstGeom prst="rect">
            <a:avLst/>
          </a:prstGeom>
        </p:spPr>
        <p:txBody>
          <a:bodyPr vert="horz" lIns="91440" tIns="45720" rIns="91440" bIns="45720" rtlCol="0" anchor="b"/>
          <a:lstStyle>
            <a:lvl1pPr algn="l">
              <a:spcAft>
                <a:spcPts val="1200"/>
              </a:spcAft>
              <a:defRPr sz="1200"/>
            </a:lvl1pPr>
          </a:lstStyle>
          <a:p>
            <a:r>
              <a:rPr lang="en-US"/>
              <a:t>Decentralized Drug Distribution of Antiretroviral Therapy in the Private Sector—Session 1</a:t>
            </a:r>
          </a:p>
        </p:txBody>
      </p:sp>
    </p:spTree>
    <p:extLst>
      <p:ext uri="{BB962C8B-B14F-4D97-AF65-F5344CB8AC3E}">
        <p14:creationId xmlns:p14="http://schemas.microsoft.com/office/powerpoint/2010/main" val="4849385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r>
              <a:rPr lang="en-US"/>
              <a:t>For virtual training/self-learners: answer these questions before moving to the next slide.</a:t>
            </a:r>
          </a:p>
          <a:p>
            <a:endParaRPr lang="en-US"/>
          </a:p>
          <a:p>
            <a:r>
              <a:rPr lang="en-US"/>
              <a:t>For in-person training:, facilitator, record the answers on the flipchart. </a:t>
            </a:r>
          </a:p>
        </p:txBody>
      </p:sp>
      <p:sp>
        <p:nvSpPr>
          <p:cNvPr id="4" name="Slide Number Placeholder 3"/>
          <p:cNvSpPr>
            <a:spLocks noGrp="1"/>
          </p:cNvSpPr>
          <p:nvPr>
            <p:ph type="sldNum" sz="quarter" idx="5"/>
          </p:nvPr>
        </p:nvSpPr>
        <p:spPr>
          <a:xfrm>
            <a:off x="3857955" y="8722055"/>
            <a:ext cx="3043238" cy="466725"/>
          </a:xfrm>
        </p:spPr>
        <p:txBody>
          <a:bodyPr/>
          <a:lstStyle/>
          <a:p>
            <a:pPr>
              <a:defRPr/>
            </a:pPr>
            <a:fld id="{653F0982-9D86-4896-BB41-D7AE5000ADE6}" type="slidenum">
              <a:rPr lang="en-US" altLang="en-US" smtClean="0">
                <a:solidFill>
                  <a:prstClr val="black"/>
                </a:solidFill>
              </a:rPr>
              <a:pPr>
                <a:defRPr/>
              </a:pPr>
              <a:t>7</a:t>
            </a:fld>
            <a:endParaRPr lang="en-US" altLang="en-US">
              <a:solidFill>
                <a:prstClr val="black"/>
              </a:solidFill>
            </a:endParaRPr>
          </a:p>
        </p:txBody>
      </p:sp>
      <p:sp>
        <p:nvSpPr>
          <p:cNvPr id="5" name="Footer Placeholder 5">
            <a:extLst>
              <a:ext uri="{FF2B5EF4-FFF2-40B4-BE49-F238E27FC236}">
                <a16:creationId xmlns:a16="http://schemas.microsoft.com/office/drawing/2014/main" id="{EF6A420D-7E18-4B21-BC13-2456B824F642}"/>
              </a:ext>
            </a:extLst>
          </p:cNvPr>
          <p:cNvSpPr>
            <a:spLocks noGrp="1"/>
          </p:cNvSpPr>
          <p:nvPr>
            <p:ph type="ftr" sz="quarter" idx="4"/>
          </p:nvPr>
        </p:nvSpPr>
        <p:spPr>
          <a:xfrm>
            <a:off x="120319" y="8722055"/>
            <a:ext cx="6472989" cy="466725"/>
          </a:xfrm>
          <a:prstGeom prst="rect">
            <a:avLst/>
          </a:prstGeom>
        </p:spPr>
        <p:txBody>
          <a:bodyPr vert="horz" lIns="91440" tIns="45720" rIns="91440" bIns="45720" rtlCol="0" anchor="b"/>
          <a:lstStyle>
            <a:lvl1pPr algn="l">
              <a:spcAft>
                <a:spcPts val="1200"/>
              </a:spcAft>
              <a:defRPr sz="1200"/>
            </a:lvl1pPr>
          </a:lstStyle>
          <a:p>
            <a:r>
              <a:rPr lang="en-US"/>
              <a:t>Decentralized Drug Distribution of Antiretroviral Therapy in the Private Sector—Session 1</a:t>
            </a:r>
          </a:p>
        </p:txBody>
      </p:sp>
    </p:spTree>
    <p:extLst>
      <p:ext uri="{BB962C8B-B14F-4D97-AF65-F5344CB8AC3E}">
        <p14:creationId xmlns:p14="http://schemas.microsoft.com/office/powerpoint/2010/main" val="18255571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Three DDD models for providing ART through the private sector are being tried in several countries with promising results. In all cases, clinically stable ART clients from public health facility are devolved to a private outlet or facility for their ARV medications refills. These models include:</a:t>
            </a:r>
          </a:p>
          <a:p>
            <a:pPr marL="171450" indent="-171450">
              <a:buFont typeface="Arial" panose="020B0604020202020204" pitchFamily="34" charset="0"/>
              <a:buChar char="•"/>
            </a:pPr>
            <a:r>
              <a:rPr lang="en-US"/>
              <a:t>Private hospital</a:t>
            </a:r>
          </a:p>
          <a:p>
            <a:pPr marL="171450" indent="-171450">
              <a:buFont typeface="Arial" panose="020B0604020202020204" pitchFamily="34" charset="0"/>
              <a:buChar char="•"/>
            </a:pPr>
            <a:r>
              <a:rPr lang="en-US"/>
              <a:t>Automated models for dispensing medications, and </a:t>
            </a:r>
          </a:p>
          <a:p>
            <a:pPr marL="171450" indent="-171450">
              <a:buFont typeface="Arial" panose="020B0604020202020204" pitchFamily="34" charset="0"/>
              <a:buChar char="•"/>
            </a:pPr>
            <a:r>
              <a:rPr lang="en-US"/>
              <a:t>Private pharmacy (also called community pharmacy). </a:t>
            </a:r>
          </a:p>
        </p:txBody>
      </p:sp>
      <p:sp>
        <p:nvSpPr>
          <p:cNvPr id="4" name="Slide Number Placeholder 3"/>
          <p:cNvSpPr>
            <a:spLocks noGrp="1"/>
          </p:cNvSpPr>
          <p:nvPr>
            <p:ph type="sldNum" sz="quarter" idx="5"/>
          </p:nvPr>
        </p:nvSpPr>
        <p:spPr>
          <a:xfrm>
            <a:off x="3857955" y="8722055"/>
            <a:ext cx="3043238" cy="4667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3F0982-9D86-4896-BB41-D7AE5000ADE6}" type="slidenum">
              <a:rPr kumimoji="0" lang="en-US" alt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alt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5">
            <a:extLst>
              <a:ext uri="{FF2B5EF4-FFF2-40B4-BE49-F238E27FC236}">
                <a16:creationId xmlns:a16="http://schemas.microsoft.com/office/drawing/2014/main" id="{7D72A6C8-C615-4D4E-9A9E-404D93B07DA1}"/>
              </a:ext>
            </a:extLst>
          </p:cNvPr>
          <p:cNvSpPr>
            <a:spLocks noGrp="1"/>
          </p:cNvSpPr>
          <p:nvPr>
            <p:ph type="ftr" sz="quarter" idx="4"/>
          </p:nvPr>
        </p:nvSpPr>
        <p:spPr>
          <a:xfrm>
            <a:off x="120319" y="8722055"/>
            <a:ext cx="6472989" cy="466725"/>
          </a:xfrm>
          <a:prstGeom prst="rect">
            <a:avLst/>
          </a:prstGeom>
        </p:spPr>
        <p:txBody>
          <a:bodyPr vert="horz" lIns="91440" tIns="45720" rIns="91440" bIns="45720" rtlCol="0" anchor="b"/>
          <a:lstStyle>
            <a:lvl1pPr algn="l">
              <a:spcAft>
                <a:spcPts val="1200"/>
              </a:spcAft>
              <a:defRPr sz="1200"/>
            </a:lvl1pPr>
          </a:lstStyle>
          <a:p>
            <a:r>
              <a:rPr lang="en-US"/>
              <a:t>Decentralized Drug Distribution of Antiretroviral Therapy in the Private Sector—Session 1</a:t>
            </a:r>
          </a:p>
        </p:txBody>
      </p:sp>
    </p:spTree>
    <p:extLst>
      <p:ext uri="{BB962C8B-B14F-4D97-AF65-F5344CB8AC3E}">
        <p14:creationId xmlns:p14="http://schemas.microsoft.com/office/powerpoint/2010/main" val="31701501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Most benefits for clients and public facilities/funders listed on this slide are the same regardless of the type of DDD for ART model. A few additional DDD model-specific benefits will be addressed when a particular model is discussed.</a:t>
            </a:r>
          </a:p>
        </p:txBody>
      </p:sp>
      <p:sp>
        <p:nvSpPr>
          <p:cNvPr id="4" name="Slide Number Placeholder 3"/>
          <p:cNvSpPr>
            <a:spLocks noGrp="1"/>
          </p:cNvSpPr>
          <p:nvPr>
            <p:ph type="sldNum" sz="quarter" idx="5"/>
          </p:nvPr>
        </p:nvSpPr>
        <p:spPr>
          <a:xfrm>
            <a:off x="3869987" y="8722055"/>
            <a:ext cx="3043238" cy="466725"/>
          </a:xfrm>
        </p:spPr>
        <p:txBody>
          <a:bodyPr/>
          <a:lstStyle/>
          <a:p>
            <a:fld id="{C26AB08E-DEC7-6141-A5EE-633BB273FABC}" type="slidenum">
              <a:rPr lang="en-US" smtClean="0"/>
              <a:pPr/>
              <a:t>9</a:t>
            </a:fld>
            <a:endParaRPr lang="en-US"/>
          </a:p>
        </p:txBody>
      </p:sp>
      <p:sp>
        <p:nvSpPr>
          <p:cNvPr id="5" name="Footer Placeholder 5">
            <a:extLst>
              <a:ext uri="{FF2B5EF4-FFF2-40B4-BE49-F238E27FC236}">
                <a16:creationId xmlns:a16="http://schemas.microsoft.com/office/drawing/2014/main" id="{90B7B749-EDFF-4560-A2A8-1A9E537F0E4D}"/>
              </a:ext>
            </a:extLst>
          </p:cNvPr>
          <p:cNvSpPr>
            <a:spLocks noGrp="1"/>
          </p:cNvSpPr>
          <p:nvPr>
            <p:ph type="ftr" sz="quarter" idx="4"/>
          </p:nvPr>
        </p:nvSpPr>
        <p:spPr>
          <a:xfrm>
            <a:off x="120319" y="8722055"/>
            <a:ext cx="6472989" cy="466725"/>
          </a:xfrm>
          <a:prstGeom prst="rect">
            <a:avLst/>
          </a:prstGeom>
        </p:spPr>
        <p:txBody>
          <a:bodyPr vert="horz" lIns="91440" tIns="45720" rIns="91440" bIns="45720" rtlCol="0" anchor="b"/>
          <a:lstStyle>
            <a:lvl1pPr algn="l">
              <a:spcAft>
                <a:spcPts val="1200"/>
              </a:spcAft>
              <a:defRPr sz="1200"/>
            </a:lvl1pPr>
          </a:lstStyle>
          <a:p>
            <a:r>
              <a:rPr lang="en-US"/>
              <a:t>Decentralized Drug Distribution of Antiretroviral Therapy in the Private Sector—Session 1</a:t>
            </a:r>
          </a:p>
        </p:txBody>
      </p:sp>
    </p:spTree>
    <p:extLst>
      <p:ext uri="{BB962C8B-B14F-4D97-AF65-F5344CB8AC3E}">
        <p14:creationId xmlns:p14="http://schemas.microsoft.com/office/powerpoint/2010/main" val="20232554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emf"/><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2.jpe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3.emf"/><Relationship Id="rId4" Type="http://schemas.openxmlformats.org/officeDocument/2006/relationships/image" Target="../media/image2.jpe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9.jpeg"/></Relationships>
</file>

<file path=ppt/slideLayouts/_rels/slideLayout42.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Master" Target="../slideMasters/slideMaster2.xml"/><Relationship Id="rId5" Type="http://schemas.openxmlformats.org/officeDocument/2006/relationships/tags" Target="../tags/tag5.xml"/><Relationship Id="rId4" Type="http://schemas.openxmlformats.org/officeDocument/2006/relationships/tags" Target="../tags/tag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3.emf"/><Relationship Id="rId4" Type="http://schemas.openxmlformats.org/officeDocument/2006/relationships/image" Target="../media/image2.jpe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smtClean="0"/>
              <a:t>5/28/2021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5312077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smtClean="0"/>
              <a:t>5/28/2021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4208059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smtClean="0"/>
              <a:t>5/28/2021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8952461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Slid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4ABB5FE-399F-1645-BCE9-2AA73BDCECF6}"/>
              </a:ext>
            </a:extLst>
          </p:cNvPr>
          <p:cNvSpPr/>
          <p:nvPr userDrawn="1"/>
        </p:nvSpPr>
        <p:spPr>
          <a:xfrm>
            <a:off x="0" y="2"/>
            <a:ext cx="12192000" cy="5796503"/>
          </a:xfrm>
          <a:prstGeom prst="rect">
            <a:avLst/>
          </a:prstGeom>
          <a:solidFill>
            <a:srgbClr val="112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7" name="Picture 16">
            <a:extLst>
              <a:ext uri="{FF2B5EF4-FFF2-40B4-BE49-F238E27FC236}">
                <a16:creationId xmlns:a16="http://schemas.microsoft.com/office/drawing/2014/main" id="{B03000A1-482C-504F-9727-CB826E9D6F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64558" y="5999126"/>
            <a:ext cx="2067183" cy="636056"/>
          </a:xfrm>
          <a:prstGeom prst="rect">
            <a:avLst/>
          </a:prstGeom>
        </p:spPr>
      </p:pic>
      <p:pic>
        <p:nvPicPr>
          <p:cNvPr id="18" name="Picture 17" descr="A close up of a sign&#10;&#10;Description generated with very high confidence">
            <a:extLst>
              <a:ext uri="{FF2B5EF4-FFF2-40B4-BE49-F238E27FC236}">
                <a16:creationId xmlns:a16="http://schemas.microsoft.com/office/drawing/2014/main" id="{E98745FC-FEB0-4F4F-861E-E6A1FC227B58}"/>
              </a:ext>
            </a:extLst>
          </p:cNvPr>
          <p:cNvPicPr>
            <a:picLocks noChangeAspect="1"/>
          </p:cNvPicPr>
          <p:nvPr userDrawn="1"/>
        </p:nvPicPr>
        <p:blipFill>
          <a:blip r:embed="rId3"/>
          <a:stretch>
            <a:fillRect/>
          </a:stretch>
        </p:blipFill>
        <p:spPr>
          <a:xfrm>
            <a:off x="1187070" y="5796503"/>
            <a:ext cx="1430383" cy="841402"/>
          </a:xfrm>
          <a:prstGeom prst="rect">
            <a:avLst/>
          </a:prstGeom>
        </p:spPr>
      </p:pic>
      <p:sp>
        <p:nvSpPr>
          <p:cNvPr id="19" name="Rectangle 18">
            <a:extLst>
              <a:ext uri="{FF2B5EF4-FFF2-40B4-BE49-F238E27FC236}">
                <a16:creationId xmlns:a16="http://schemas.microsoft.com/office/drawing/2014/main" id="{B0BC728C-7529-1048-8009-BAF6710FC242}"/>
              </a:ext>
            </a:extLst>
          </p:cNvPr>
          <p:cNvSpPr/>
          <p:nvPr userDrawn="1"/>
        </p:nvSpPr>
        <p:spPr>
          <a:xfrm>
            <a:off x="1759144" y="3705417"/>
            <a:ext cx="3243805" cy="7535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0" name="Picture 19">
            <a:extLst>
              <a:ext uri="{FF2B5EF4-FFF2-40B4-BE49-F238E27FC236}">
                <a16:creationId xmlns:a16="http://schemas.microsoft.com/office/drawing/2014/main" id="{930D12AA-A1FC-F342-BC7F-23897ECCADBB}"/>
              </a:ext>
            </a:extLst>
          </p:cNvPr>
          <p:cNvPicPr/>
          <p:nvPr userDrawn="1"/>
        </p:nvPicPr>
        <p:blipFill rotWithShape="1">
          <a:blip r:embed="rId4">
            <a:alphaModFix/>
            <a:extLst>
              <a:ext uri="{28A0092B-C50C-407E-A947-70E740481C1C}">
                <a14:useLocalDpi xmlns:a14="http://schemas.microsoft.com/office/drawing/2010/main" val="0"/>
              </a:ext>
            </a:extLst>
          </a:blip>
          <a:srcRect t="36352" r="38913"/>
          <a:stretch/>
        </p:blipFill>
        <p:spPr bwMode="auto">
          <a:xfrm>
            <a:off x="9599273" y="2"/>
            <a:ext cx="2592729" cy="2691747"/>
          </a:xfrm>
          <a:prstGeom prst="rect">
            <a:avLst/>
          </a:prstGeom>
          <a:noFill/>
          <a:ln>
            <a:noFill/>
          </a:ln>
        </p:spPr>
      </p:pic>
      <p:sp>
        <p:nvSpPr>
          <p:cNvPr id="21" name="Title 1">
            <a:extLst>
              <a:ext uri="{FF2B5EF4-FFF2-40B4-BE49-F238E27FC236}">
                <a16:creationId xmlns:a16="http://schemas.microsoft.com/office/drawing/2014/main" id="{5F1B06FC-A0B9-AB49-AAFE-310A4E5ECEB0}"/>
              </a:ext>
            </a:extLst>
          </p:cNvPr>
          <p:cNvSpPr>
            <a:spLocks noGrp="1"/>
          </p:cNvSpPr>
          <p:nvPr>
            <p:ph type="ctrTitle" hasCustomPrompt="1"/>
          </p:nvPr>
        </p:nvSpPr>
        <p:spPr>
          <a:xfrm>
            <a:off x="1759143" y="1276916"/>
            <a:ext cx="8216348" cy="1292846"/>
          </a:xfrm>
        </p:spPr>
        <p:txBody>
          <a:bodyPr anchor="b">
            <a:normAutofit/>
          </a:bodyPr>
          <a:lstStyle>
            <a:lvl1pPr algn="l">
              <a:defRPr sz="2700" b="1" i="0">
                <a:solidFill>
                  <a:srgbClr val="DEEBF7"/>
                </a:solidFill>
                <a:latin typeface="Arial" panose="020B0604020202020204" pitchFamily="34" charset="0"/>
                <a:cs typeface="Arial" panose="020B0604020202020204" pitchFamily="34" charset="0"/>
              </a:defRPr>
            </a:lvl1pPr>
          </a:lstStyle>
          <a:p>
            <a:r>
              <a:rPr lang="en-US"/>
              <a:t>Title of the document goes here—the font is Arial 36pt, Bold, Blue-gray</a:t>
            </a:r>
          </a:p>
        </p:txBody>
      </p:sp>
      <p:sp>
        <p:nvSpPr>
          <p:cNvPr id="22" name="Subtitle 2">
            <a:extLst>
              <a:ext uri="{FF2B5EF4-FFF2-40B4-BE49-F238E27FC236}">
                <a16:creationId xmlns:a16="http://schemas.microsoft.com/office/drawing/2014/main" id="{DC0382FE-4D36-024F-8483-69234F9E3E56}"/>
              </a:ext>
            </a:extLst>
          </p:cNvPr>
          <p:cNvSpPr>
            <a:spLocks noGrp="1"/>
          </p:cNvSpPr>
          <p:nvPr>
            <p:ph type="subTitle" idx="1" hasCustomPrompt="1"/>
          </p:nvPr>
        </p:nvSpPr>
        <p:spPr>
          <a:xfrm>
            <a:off x="1759143" y="2799843"/>
            <a:ext cx="8216348" cy="655879"/>
          </a:xfrm>
        </p:spPr>
        <p:txBody>
          <a:bodyPr>
            <a:normAutofit/>
          </a:bodyPr>
          <a:lstStyle>
            <a:lvl1pPr marL="0" indent="0" algn="l">
              <a:buNone/>
              <a:defRPr sz="1500" b="0" i="0" spc="225">
                <a:solidFill>
                  <a:srgbClr val="577F9F"/>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 LINE 1, ARIAL REGULAR, 20PT, EXPANDED</a:t>
            </a:r>
          </a:p>
        </p:txBody>
      </p:sp>
      <p:pic>
        <p:nvPicPr>
          <p:cNvPr id="23" name="Picture 22">
            <a:extLst>
              <a:ext uri="{FF2B5EF4-FFF2-40B4-BE49-F238E27FC236}">
                <a16:creationId xmlns:a16="http://schemas.microsoft.com/office/drawing/2014/main" id="{59F15D0C-8700-8E4B-991C-FFA0A2D70488}"/>
              </a:ext>
            </a:extLst>
          </p:cNvPr>
          <p:cNvPicPr/>
          <p:nvPr userDrawn="1"/>
        </p:nvPicPr>
        <p:blipFill rotWithShape="1">
          <a:blip r:embed="rId4">
            <a:alphaModFix/>
            <a:extLst>
              <a:ext uri="{28A0092B-C50C-407E-A947-70E740481C1C}">
                <a14:useLocalDpi xmlns:a14="http://schemas.microsoft.com/office/drawing/2010/main" val="0"/>
              </a:ext>
            </a:extLst>
          </a:blip>
          <a:srcRect l="123" t="54602" r="55624" b="-475"/>
          <a:stretch/>
        </p:blipFill>
        <p:spPr bwMode="auto">
          <a:xfrm rot="10800000">
            <a:off x="-1" y="3856527"/>
            <a:ext cx="1878228" cy="1939977"/>
          </a:xfrm>
          <a:prstGeom prst="rect">
            <a:avLst/>
          </a:prstGeom>
          <a:noFill/>
          <a:ln>
            <a:noFill/>
          </a:ln>
        </p:spPr>
      </p:pic>
      <p:sp>
        <p:nvSpPr>
          <p:cNvPr id="24" name="Text Placeholder 14">
            <a:extLst>
              <a:ext uri="{FF2B5EF4-FFF2-40B4-BE49-F238E27FC236}">
                <a16:creationId xmlns:a16="http://schemas.microsoft.com/office/drawing/2014/main" id="{608882FF-7C72-854B-BB07-53C6DBD6C51D}"/>
              </a:ext>
            </a:extLst>
          </p:cNvPr>
          <p:cNvSpPr>
            <a:spLocks noGrp="1"/>
          </p:cNvSpPr>
          <p:nvPr>
            <p:ph type="body" sz="quarter" idx="10" hasCustomPrompt="1"/>
          </p:nvPr>
        </p:nvSpPr>
        <p:spPr>
          <a:xfrm>
            <a:off x="1759144" y="3919178"/>
            <a:ext cx="4691277" cy="343899"/>
          </a:xfrm>
        </p:spPr>
        <p:txBody>
          <a:bodyPr>
            <a:noAutofit/>
          </a:bodyPr>
          <a:lstStyle>
            <a:lvl1pPr marL="0" indent="0">
              <a:buNone/>
              <a:defRPr sz="1500" b="1" i="0">
                <a:solidFill>
                  <a:srgbClr val="DEEBF7"/>
                </a:solidFill>
                <a:latin typeface="Arial" panose="020B0604020202020204" pitchFamily="34" charset="0"/>
                <a:cs typeface="Arial" panose="020B0604020202020204" pitchFamily="34" charset="0"/>
              </a:defRPr>
            </a:lvl1pPr>
          </a:lstStyle>
          <a:p>
            <a:pPr lvl="0"/>
            <a:r>
              <a:rPr lang="en-US"/>
              <a:t>Author name</a:t>
            </a:r>
          </a:p>
        </p:txBody>
      </p:sp>
      <p:sp>
        <p:nvSpPr>
          <p:cNvPr id="25" name="Text Placeholder 16">
            <a:extLst>
              <a:ext uri="{FF2B5EF4-FFF2-40B4-BE49-F238E27FC236}">
                <a16:creationId xmlns:a16="http://schemas.microsoft.com/office/drawing/2014/main" id="{023C5BC6-3A0E-A343-B0FC-4E3069115565}"/>
              </a:ext>
            </a:extLst>
          </p:cNvPr>
          <p:cNvSpPr>
            <a:spLocks noGrp="1"/>
          </p:cNvSpPr>
          <p:nvPr>
            <p:ph type="body" sz="quarter" idx="11" hasCustomPrompt="1"/>
          </p:nvPr>
        </p:nvSpPr>
        <p:spPr>
          <a:xfrm>
            <a:off x="1758951" y="4288132"/>
            <a:ext cx="4727575" cy="325438"/>
          </a:xfrm>
        </p:spPr>
        <p:txBody>
          <a:bodyPr>
            <a:noAutofit/>
          </a:bodyPr>
          <a:lstStyle>
            <a:lvl1pPr marL="0" indent="0">
              <a:buNone/>
              <a:defRPr sz="1500" b="0" i="1">
                <a:solidFill>
                  <a:srgbClr val="DEEBF7"/>
                </a:solidFill>
                <a:latin typeface="Arial" panose="020B0604020202020204" pitchFamily="34" charset="0"/>
                <a:cs typeface="Arial" panose="020B0604020202020204" pitchFamily="34" charset="0"/>
              </a:defRPr>
            </a:lvl1pPr>
          </a:lstStyle>
          <a:p>
            <a:pPr lvl="0"/>
            <a:r>
              <a:rPr lang="en-US"/>
              <a:t>Author title</a:t>
            </a:r>
          </a:p>
        </p:txBody>
      </p:sp>
      <p:pic>
        <p:nvPicPr>
          <p:cNvPr id="13" name="Picture 12">
            <a:extLst>
              <a:ext uri="{FF2B5EF4-FFF2-40B4-BE49-F238E27FC236}">
                <a16:creationId xmlns:a16="http://schemas.microsoft.com/office/drawing/2014/main" id="{8AAD2982-2AD3-48B9-A985-A0C9A6AECE9B}"/>
              </a:ext>
            </a:extLst>
          </p:cNvPr>
          <p:cNvPicPr>
            <a:picLocks noChangeAspect="1"/>
          </p:cNvPicPr>
          <p:nvPr userDrawn="1"/>
        </p:nvPicPr>
        <p:blipFill>
          <a:blip r:embed="rId5"/>
          <a:stretch>
            <a:fillRect/>
          </a:stretch>
        </p:blipFill>
        <p:spPr>
          <a:xfrm>
            <a:off x="9813793" y="5915677"/>
            <a:ext cx="1107243" cy="740002"/>
          </a:xfrm>
          <a:prstGeom prst="rect">
            <a:avLst/>
          </a:prstGeom>
        </p:spPr>
      </p:pic>
    </p:spTree>
    <p:extLst>
      <p:ext uri="{BB962C8B-B14F-4D97-AF65-F5344CB8AC3E}">
        <p14:creationId xmlns:p14="http://schemas.microsoft.com/office/powerpoint/2010/main" val="39768432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C29D0F8-D172-6446-8609-1A4CDE5E0FB8}"/>
              </a:ext>
            </a:extLst>
          </p:cNvPr>
          <p:cNvSpPr/>
          <p:nvPr userDrawn="1"/>
        </p:nvSpPr>
        <p:spPr>
          <a:xfrm>
            <a:off x="0" y="-1566"/>
            <a:ext cx="12192000" cy="5775767"/>
          </a:xfrm>
          <a:prstGeom prst="rect">
            <a:avLst/>
          </a:prstGeom>
          <a:solidFill>
            <a:srgbClr val="112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hasCustomPrompt="1"/>
          </p:nvPr>
        </p:nvSpPr>
        <p:spPr>
          <a:xfrm>
            <a:off x="1061009" y="1563440"/>
            <a:ext cx="8182747" cy="1655763"/>
          </a:xfrm>
          <a:prstGeom prst="rect">
            <a:avLst/>
          </a:prstGeom>
        </p:spPr>
        <p:txBody>
          <a:bodyPr anchor="b"/>
          <a:lstStyle>
            <a:lvl1pPr algn="l">
              <a:defRPr sz="3600" b="1" i="0">
                <a:solidFill>
                  <a:srgbClr val="DEEBF7"/>
                </a:solidFill>
                <a:latin typeface="Arial" panose="020B0604020202020204" pitchFamily="34" charset="0"/>
                <a:cs typeface="Arial" panose="020B0604020202020204" pitchFamily="34" charset="0"/>
              </a:defRPr>
            </a:lvl1pPr>
          </a:lstStyle>
          <a:p>
            <a:r>
              <a:rPr lang="en-US"/>
              <a:t>Title of the document goes here—the font is Arial 36pt, Bold, Blue-Gray</a:t>
            </a:r>
          </a:p>
        </p:txBody>
      </p:sp>
      <p:sp>
        <p:nvSpPr>
          <p:cNvPr id="3" name="Subtitle 2"/>
          <p:cNvSpPr>
            <a:spLocks noGrp="1"/>
          </p:cNvSpPr>
          <p:nvPr>
            <p:ph type="subTitle" idx="1" hasCustomPrompt="1"/>
          </p:nvPr>
        </p:nvSpPr>
        <p:spPr>
          <a:xfrm>
            <a:off x="1061009" y="3342719"/>
            <a:ext cx="8182747" cy="672765"/>
          </a:xfrm>
          <a:prstGeom prst="rect">
            <a:avLst/>
          </a:prstGeom>
        </p:spPr>
        <p:txBody>
          <a:bodyPr/>
          <a:lstStyle>
            <a:lvl1pPr marL="0" indent="0" algn="l">
              <a:buNone/>
              <a:defRPr sz="2000" b="0" i="0" spc="300">
                <a:solidFill>
                  <a:srgbClr val="577F9F"/>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LINE 1, ARIAL REGULAR, 20PT, EXPANDED </a:t>
            </a:r>
          </a:p>
        </p:txBody>
      </p:sp>
      <p:sp>
        <p:nvSpPr>
          <p:cNvPr id="13" name="Rectangle 12">
            <a:extLst>
              <a:ext uri="{FF2B5EF4-FFF2-40B4-BE49-F238E27FC236}">
                <a16:creationId xmlns:a16="http://schemas.microsoft.com/office/drawing/2014/main" id="{6EEC186D-09B3-7C40-86B2-9CCD3AAC19C7}"/>
              </a:ext>
            </a:extLst>
          </p:cNvPr>
          <p:cNvSpPr/>
          <p:nvPr userDrawn="1"/>
        </p:nvSpPr>
        <p:spPr>
          <a:xfrm>
            <a:off x="1061010" y="4257917"/>
            <a:ext cx="4325073" cy="7535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6" name="Text Placeholder 35">
            <a:extLst>
              <a:ext uri="{FF2B5EF4-FFF2-40B4-BE49-F238E27FC236}">
                <a16:creationId xmlns:a16="http://schemas.microsoft.com/office/drawing/2014/main" id="{34F3FDC0-5EA7-5049-B509-531EE6327776}"/>
              </a:ext>
            </a:extLst>
          </p:cNvPr>
          <p:cNvSpPr>
            <a:spLocks noGrp="1"/>
          </p:cNvSpPr>
          <p:nvPr>
            <p:ph type="body" sz="quarter" idx="10" hasCustomPrompt="1"/>
          </p:nvPr>
        </p:nvSpPr>
        <p:spPr>
          <a:xfrm>
            <a:off x="1060452" y="4470011"/>
            <a:ext cx="5035549" cy="303978"/>
          </a:xfrm>
          <a:prstGeom prst="rect">
            <a:avLst/>
          </a:prstGeom>
        </p:spPr>
        <p:txBody>
          <a:bodyPr/>
          <a:lstStyle>
            <a:lvl1pPr marL="0" indent="0">
              <a:lnSpc>
                <a:spcPct val="100000"/>
              </a:lnSpc>
              <a:spcBef>
                <a:spcPts val="600"/>
              </a:spcBef>
              <a:buNone/>
              <a:defRPr sz="1600" b="1" i="0">
                <a:solidFill>
                  <a:srgbClr val="DEEBF7"/>
                </a:solidFill>
                <a:latin typeface="Arial" panose="020B0604020202020204" pitchFamily="34" charset="0"/>
                <a:cs typeface="Arial" panose="020B0604020202020204" pitchFamily="34" charset="0"/>
              </a:defRPr>
            </a:lvl1pPr>
          </a:lstStyle>
          <a:p>
            <a:pPr lvl="0"/>
            <a:r>
              <a:rPr lang="en-US"/>
              <a:t>Author name</a:t>
            </a:r>
          </a:p>
        </p:txBody>
      </p:sp>
      <p:sp>
        <p:nvSpPr>
          <p:cNvPr id="39" name="Text Placeholder 38">
            <a:extLst>
              <a:ext uri="{FF2B5EF4-FFF2-40B4-BE49-F238E27FC236}">
                <a16:creationId xmlns:a16="http://schemas.microsoft.com/office/drawing/2014/main" id="{0243FC27-0225-9F41-8ADB-FA544A17B773}"/>
              </a:ext>
            </a:extLst>
          </p:cNvPr>
          <p:cNvSpPr>
            <a:spLocks noGrp="1"/>
          </p:cNvSpPr>
          <p:nvPr>
            <p:ph type="body" sz="quarter" idx="11" hasCustomPrompt="1"/>
          </p:nvPr>
        </p:nvSpPr>
        <p:spPr>
          <a:xfrm>
            <a:off x="1060452" y="4796635"/>
            <a:ext cx="5035549" cy="303978"/>
          </a:xfrm>
          <a:prstGeom prst="rect">
            <a:avLst/>
          </a:prstGeom>
        </p:spPr>
        <p:txBody>
          <a:bodyPr/>
          <a:lstStyle>
            <a:lvl1pPr marL="0" indent="0">
              <a:buNone/>
              <a:defRPr sz="1600" b="0" i="1">
                <a:solidFill>
                  <a:srgbClr val="DEEBF7"/>
                </a:solidFill>
                <a:latin typeface="Arial" panose="020B0604020202020204" pitchFamily="34" charset="0"/>
                <a:cs typeface="Arial" panose="020B0604020202020204" pitchFamily="34" charset="0"/>
              </a:defRPr>
            </a:lvl1pPr>
          </a:lstStyle>
          <a:p>
            <a:pPr lvl="0"/>
            <a:r>
              <a:rPr lang="en-US"/>
              <a:t>Author title</a:t>
            </a:r>
          </a:p>
        </p:txBody>
      </p:sp>
      <p:pic>
        <p:nvPicPr>
          <p:cNvPr id="16" name="Picture 15">
            <a:extLst>
              <a:ext uri="{FF2B5EF4-FFF2-40B4-BE49-F238E27FC236}">
                <a16:creationId xmlns:a16="http://schemas.microsoft.com/office/drawing/2014/main" id="{F02189F5-2172-4B8F-AF49-D455373967BC}"/>
              </a:ext>
            </a:extLst>
          </p:cNvPr>
          <p:cNvPicPr/>
          <p:nvPr userDrawn="1"/>
        </p:nvPicPr>
        <p:blipFill rotWithShape="1">
          <a:blip r:embed="rId2">
            <a:alphaModFix/>
            <a:extLst>
              <a:ext uri="{28A0092B-C50C-407E-A947-70E740481C1C}">
                <a14:useLocalDpi xmlns:a14="http://schemas.microsoft.com/office/drawing/2010/main" val="0"/>
              </a:ext>
            </a:extLst>
          </a:blip>
          <a:srcRect t="36352" r="38913"/>
          <a:stretch/>
        </p:blipFill>
        <p:spPr bwMode="auto">
          <a:xfrm>
            <a:off x="9599271" y="0"/>
            <a:ext cx="2592729" cy="2691747"/>
          </a:xfrm>
          <a:prstGeom prst="rect">
            <a:avLst/>
          </a:prstGeom>
          <a:noFill/>
          <a:ln>
            <a:noFill/>
          </a:ln>
        </p:spPr>
      </p:pic>
      <p:pic>
        <p:nvPicPr>
          <p:cNvPr id="17" name="Picture 16">
            <a:extLst>
              <a:ext uri="{FF2B5EF4-FFF2-40B4-BE49-F238E27FC236}">
                <a16:creationId xmlns:a16="http://schemas.microsoft.com/office/drawing/2014/main" id="{2118AD22-005D-4A80-862E-43B2C85A993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64556" y="5999126"/>
            <a:ext cx="2067183" cy="636056"/>
          </a:xfrm>
          <a:prstGeom prst="rect">
            <a:avLst/>
          </a:prstGeom>
        </p:spPr>
      </p:pic>
      <p:pic>
        <p:nvPicPr>
          <p:cNvPr id="18" name="Picture 17" descr="A close up of a sign&#10;&#10;Description generated with very high confidence">
            <a:extLst>
              <a:ext uri="{FF2B5EF4-FFF2-40B4-BE49-F238E27FC236}">
                <a16:creationId xmlns:a16="http://schemas.microsoft.com/office/drawing/2014/main" id="{BE0A5DBB-B304-4AF7-B122-F0B3C21E97EE}"/>
              </a:ext>
            </a:extLst>
          </p:cNvPr>
          <p:cNvPicPr>
            <a:picLocks noChangeAspect="1"/>
          </p:cNvPicPr>
          <p:nvPr userDrawn="1"/>
        </p:nvPicPr>
        <p:blipFill>
          <a:blip r:embed="rId4"/>
          <a:stretch>
            <a:fillRect/>
          </a:stretch>
        </p:blipFill>
        <p:spPr>
          <a:xfrm>
            <a:off x="1187069" y="5796503"/>
            <a:ext cx="1430383" cy="841402"/>
          </a:xfrm>
          <a:prstGeom prst="rect">
            <a:avLst/>
          </a:prstGeom>
        </p:spPr>
      </p:pic>
      <p:pic>
        <p:nvPicPr>
          <p:cNvPr id="19" name="Picture 18">
            <a:extLst>
              <a:ext uri="{FF2B5EF4-FFF2-40B4-BE49-F238E27FC236}">
                <a16:creationId xmlns:a16="http://schemas.microsoft.com/office/drawing/2014/main" id="{8A961262-F80F-4A32-8F4D-F30AA2AFB10D}"/>
              </a:ext>
            </a:extLst>
          </p:cNvPr>
          <p:cNvPicPr>
            <a:picLocks noChangeAspect="1"/>
          </p:cNvPicPr>
          <p:nvPr userDrawn="1"/>
        </p:nvPicPr>
        <p:blipFill>
          <a:blip r:embed="rId5"/>
          <a:stretch>
            <a:fillRect/>
          </a:stretch>
        </p:blipFill>
        <p:spPr>
          <a:xfrm>
            <a:off x="9813793" y="5915677"/>
            <a:ext cx="1107242" cy="740002"/>
          </a:xfrm>
          <a:prstGeom prst="rect">
            <a:avLst/>
          </a:prstGeom>
        </p:spPr>
      </p:pic>
    </p:spTree>
    <p:extLst>
      <p:ext uri="{BB962C8B-B14F-4D97-AF65-F5344CB8AC3E}">
        <p14:creationId xmlns:p14="http://schemas.microsoft.com/office/powerpoint/2010/main" val="39159918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SectionDivider">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FCE0326-9836-C04B-89F1-346F72C6B52B}"/>
              </a:ext>
            </a:extLst>
          </p:cNvPr>
          <p:cNvPicPr>
            <a:picLocks noChangeAspect="1"/>
          </p:cNvPicPr>
          <p:nvPr userDrawn="1"/>
        </p:nvPicPr>
        <p:blipFill rotWithShape="1">
          <a:blip r:embed="rId2"/>
          <a:srcRect l="22575" t="13952" r="26517" b="10379"/>
          <a:stretch/>
        </p:blipFill>
        <p:spPr>
          <a:xfrm>
            <a:off x="2109" y="4"/>
            <a:ext cx="3984979" cy="3979333"/>
          </a:xfrm>
          <a:prstGeom prst="rect">
            <a:avLst/>
          </a:prstGeom>
        </p:spPr>
      </p:pic>
      <p:sp>
        <p:nvSpPr>
          <p:cNvPr id="17" name="Picture Placeholder 16">
            <a:extLst>
              <a:ext uri="{FF2B5EF4-FFF2-40B4-BE49-F238E27FC236}">
                <a16:creationId xmlns:a16="http://schemas.microsoft.com/office/drawing/2014/main" id="{44BF14A4-0541-3545-99AD-5E5B557C852B}"/>
              </a:ext>
            </a:extLst>
          </p:cNvPr>
          <p:cNvSpPr>
            <a:spLocks noGrp="1"/>
          </p:cNvSpPr>
          <p:nvPr>
            <p:ph type="pic" sz="quarter" idx="11"/>
          </p:nvPr>
        </p:nvSpPr>
        <p:spPr>
          <a:xfrm>
            <a:off x="3981452" y="-2"/>
            <a:ext cx="8210549" cy="3979335"/>
          </a:xfrm>
          <a:prstGeom prst="rect">
            <a:avLst/>
          </a:prstGeom>
          <a:solidFill>
            <a:srgbClr val="11254D"/>
          </a:solidFill>
        </p:spPr>
        <p:txBody>
          <a:bodyPr anchor="ctr" anchorCtr="0"/>
          <a:lstStyle>
            <a:lvl1pPr marL="0" indent="0" algn="ctr">
              <a:buNone/>
              <a:defRPr sz="1200" b="1" i="0">
                <a:solidFill>
                  <a:srgbClr val="577F9F"/>
                </a:solidFill>
                <a:latin typeface="Arial" panose="020B0604020202020204" pitchFamily="34" charset="0"/>
                <a:cs typeface="Arial" panose="020B0604020202020204" pitchFamily="34" charset="0"/>
              </a:defRPr>
            </a:lvl1pPr>
          </a:lstStyle>
          <a:p>
            <a:endParaRPr lang="en-US"/>
          </a:p>
        </p:txBody>
      </p:sp>
      <p:sp>
        <p:nvSpPr>
          <p:cNvPr id="11" name="Rectangle 10">
            <a:extLst>
              <a:ext uri="{FF2B5EF4-FFF2-40B4-BE49-F238E27FC236}">
                <a16:creationId xmlns:a16="http://schemas.microsoft.com/office/drawing/2014/main" id="{858E55C2-C8B7-B146-81B3-FE1F3E7DEC87}"/>
              </a:ext>
            </a:extLst>
          </p:cNvPr>
          <p:cNvSpPr/>
          <p:nvPr userDrawn="1"/>
        </p:nvSpPr>
        <p:spPr>
          <a:xfrm>
            <a:off x="0" y="3979339"/>
            <a:ext cx="12192000" cy="2878665"/>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Subtitle 2">
            <a:extLst>
              <a:ext uri="{FF2B5EF4-FFF2-40B4-BE49-F238E27FC236}">
                <a16:creationId xmlns:a16="http://schemas.microsoft.com/office/drawing/2014/main" id="{FC328256-5B7D-AF40-9EE8-52DEDA34DEC3}"/>
              </a:ext>
            </a:extLst>
          </p:cNvPr>
          <p:cNvSpPr>
            <a:spLocks noGrp="1"/>
          </p:cNvSpPr>
          <p:nvPr>
            <p:ph type="subTitle" idx="10" hasCustomPrompt="1"/>
          </p:nvPr>
        </p:nvSpPr>
        <p:spPr>
          <a:xfrm>
            <a:off x="1669775" y="4650763"/>
            <a:ext cx="8852452" cy="1627947"/>
          </a:xfrm>
          <a:prstGeom prst="rect">
            <a:avLst/>
          </a:prstGeom>
        </p:spPr>
        <p:txBody>
          <a:bodyPr/>
          <a:lstStyle>
            <a:lvl1pPr marL="0" indent="0" algn="l">
              <a:buNone/>
              <a:defRPr sz="3200" b="0" i="0" spc="3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TITLE HERE, ARIAL REGULAR, 32PT, </a:t>
            </a:r>
            <a:br>
              <a:rPr lang="en-US"/>
            </a:br>
            <a:r>
              <a:rPr lang="en-US"/>
              <a:t>ALL CAPS EXPANDED </a:t>
            </a:r>
          </a:p>
        </p:txBody>
      </p:sp>
      <p:sp>
        <p:nvSpPr>
          <p:cNvPr id="19" name="Rectangle 18">
            <a:extLst>
              <a:ext uri="{FF2B5EF4-FFF2-40B4-BE49-F238E27FC236}">
                <a16:creationId xmlns:a16="http://schemas.microsoft.com/office/drawing/2014/main" id="{12E0D32C-B620-7A4D-BC36-49900D1DFC99}"/>
              </a:ext>
            </a:extLst>
          </p:cNvPr>
          <p:cNvSpPr/>
          <p:nvPr userDrawn="1"/>
        </p:nvSpPr>
        <p:spPr>
          <a:xfrm>
            <a:off x="1770929" y="4443168"/>
            <a:ext cx="4325073" cy="75358"/>
          </a:xfrm>
          <a:prstGeom prst="rect">
            <a:avLst/>
          </a:prstGeom>
          <a:solidFill>
            <a:srgbClr val="112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4709976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le-Content_wGraphic">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1961C13-5CE3-E940-A4D1-4C80766A25CC}"/>
              </a:ext>
            </a:extLst>
          </p:cNvPr>
          <p:cNvSpPr/>
          <p:nvPr userDrawn="1"/>
        </p:nvSpPr>
        <p:spPr>
          <a:xfrm>
            <a:off x="0" y="0"/>
            <a:ext cx="12192000" cy="6858000"/>
          </a:xfrm>
          <a:prstGeom prst="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a:extLst>
              <a:ext uri="{FF2B5EF4-FFF2-40B4-BE49-F238E27FC236}">
                <a16:creationId xmlns:a16="http://schemas.microsoft.com/office/drawing/2014/main" id="{2590D058-C445-7F40-AB7D-F52DA6EDF756}"/>
              </a:ext>
            </a:extLst>
          </p:cNvPr>
          <p:cNvSpPr/>
          <p:nvPr userDrawn="1"/>
        </p:nvSpPr>
        <p:spPr>
          <a:xfrm>
            <a:off x="0" y="6790531"/>
            <a:ext cx="12192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4" name="Picture 23">
            <a:extLst>
              <a:ext uri="{FF2B5EF4-FFF2-40B4-BE49-F238E27FC236}">
                <a16:creationId xmlns:a16="http://schemas.microsoft.com/office/drawing/2014/main" id="{C8D2E9CD-85A1-8249-B610-F55A92BA9DF8}"/>
              </a:ext>
            </a:extLst>
          </p:cNvPr>
          <p:cNvPicPr>
            <a:picLocks noChangeAspect="1"/>
          </p:cNvPicPr>
          <p:nvPr userDrawn="1"/>
        </p:nvPicPr>
        <p:blipFill rotWithShape="1">
          <a:blip r:embed="rId2">
            <a:alphaModFix amt="40000"/>
          </a:blip>
          <a:srcRect r="50248" b="50000"/>
          <a:stretch/>
        </p:blipFill>
        <p:spPr>
          <a:xfrm rot="16200000">
            <a:off x="8625267" y="-293273"/>
            <a:ext cx="3273461" cy="3860012"/>
          </a:xfrm>
          <a:prstGeom prst="rect">
            <a:avLst/>
          </a:prstGeom>
        </p:spPr>
      </p:pic>
      <p:sp>
        <p:nvSpPr>
          <p:cNvPr id="2" name="Title 1"/>
          <p:cNvSpPr>
            <a:spLocks noGrp="1"/>
          </p:cNvSpPr>
          <p:nvPr>
            <p:ph type="title"/>
          </p:nvPr>
        </p:nvSpPr>
        <p:spPr>
          <a:xfrm>
            <a:off x="838200" y="588494"/>
            <a:ext cx="10515600" cy="800039"/>
          </a:xfrm>
          <a:prstGeom prst="rect">
            <a:avLst/>
          </a:prstGeom>
        </p:spPr>
        <p:txBody>
          <a:bodyPr anchor="b"/>
          <a:lstStyle>
            <a:lvl1pPr>
              <a:defRPr sz="3600" b="1" i="0">
                <a:solidFill>
                  <a:srgbClr val="577F9F"/>
                </a:solidFill>
                <a:latin typeface="Arial" panose="020B0604020202020204" pitchFamily="34" charset="0"/>
                <a:cs typeface="Arial" panose="020B0604020202020204" pitchFamily="34" charset="0"/>
              </a:defRPr>
            </a:lvl1pPr>
          </a:lstStyle>
          <a:p>
            <a:r>
              <a:rPr lang="en-US"/>
              <a:t>Click to edit Master title style</a:t>
            </a:r>
          </a:p>
        </p:txBody>
      </p:sp>
      <p:sp>
        <p:nvSpPr>
          <p:cNvPr id="13" name="Content Placeholder 2"/>
          <p:cNvSpPr>
            <a:spLocks noGrp="1"/>
          </p:cNvSpPr>
          <p:nvPr>
            <p:ph idx="1"/>
          </p:nvPr>
        </p:nvSpPr>
        <p:spPr>
          <a:xfrm>
            <a:off x="838200" y="1636730"/>
            <a:ext cx="10515600" cy="4932746"/>
          </a:xfrm>
          <a:prstGeom prst="rect">
            <a:avLst/>
          </a:prstGeom>
        </p:spPr>
        <p:txBody>
          <a:bodyPr>
            <a:noAutofit/>
          </a:bodyPr>
          <a:lstStyle>
            <a:lvl1pPr marL="346075" indent="-346075">
              <a:lnSpc>
                <a:spcPct val="95000"/>
              </a:lnSpc>
              <a:spcBef>
                <a:spcPts val="1800"/>
              </a:spcBef>
              <a:buClr>
                <a:srgbClr val="E73439"/>
              </a:buClr>
              <a:defRPr b="0" i="0">
                <a:solidFill>
                  <a:schemeClr val="tx1">
                    <a:lumMod val="85000"/>
                    <a:lumOff val="15000"/>
                  </a:schemeClr>
                </a:solidFill>
                <a:latin typeface="Arial" panose="020B0604020202020204" pitchFamily="34" charset="0"/>
                <a:cs typeface="Arial" panose="020B0604020202020204" pitchFamily="34" charset="0"/>
              </a:defRPr>
            </a:lvl1pPr>
            <a:lvl2pPr marL="685800" indent="-339725">
              <a:lnSpc>
                <a:spcPct val="95000"/>
              </a:lnSpc>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2pPr>
            <a:lvl3pPr marL="914400" indent="-228600">
              <a:lnSpc>
                <a:spcPct val="95000"/>
              </a:lnSpc>
              <a:buClr>
                <a:srgbClr val="E73439"/>
              </a:buClr>
              <a:buFont typeface="Calibri" panose="020F050202020403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3pPr>
            <a:lvl4pPr marL="16002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4pPr>
            <a:lvl5pPr marL="20574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8068065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itle-Content_Plai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1961C13-5CE3-E940-A4D1-4C80766A25CC}"/>
              </a:ext>
            </a:extLst>
          </p:cNvPr>
          <p:cNvSpPr/>
          <p:nvPr userDrawn="1"/>
        </p:nvSpPr>
        <p:spPr>
          <a:xfrm>
            <a:off x="0" y="0"/>
            <a:ext cx="12192000" cy="6858000"/>
          </a:xfrm>
          <a:prstGeom prst="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a:extLst>
              <a:ext uri="{FF2B5EF4-FFF2-40B4-BE49-F238E27FC236}">
                <a16:creationId xmlns:a16="http://schemas.microsoft.com/office/drawing/2014/main" id="{2590D058-C445-7F40-AB7D-F52DA6EDF756}"/>
              </a:ext>
            </a:extLst>
          </p:cNvPr>
          <p:cNvSpPr/>
          <p:nvPr userDrawn="1"/>
        </p:nvSpPr>
        <p:spPr>
          <a:xfrm>
            <a:off x="0" y="6790531"/>
            <a:ext cx="12192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838200" y="588494"/>
            <a:ext cx="10515600" cy="800039"/>
          </a:xfrm>
          <a:prstGeom prst="rect">
            <a:avLst/>
          </a:prstGeom>
        </p:spPr>
        <p:txBody>
          <a:bodyPr anchor="b"/>
          <a:lstStyle>
            <a:lvl1pPr>
              <a:defRPr sz="3600" b="1" i="0">
                <a:solidFill>
                  <a:srgbClr val="577F9F"/>
                </a:solidFill>
                <a:latin typeface="Arial" panose="020B0604020202020204" pitchFamily="34" charset="0"/>
                <a:cs typeface="Arial" panose="020B0604020202020204" pitchFamily="34" charset="0"/>
              </a:defRPr>
            </a:lvl1pPr>
          </a:lstStyle>
          <a:p>
            <a:r>
              <a:rPr lang="en-US"/>
              <a:t>Click to edit Master title style</a:t>
            </a:r>
          </a:p>
        </p:txBody>
      </p:sp>
      <p:sp>
        <p:nvSpPr>
          <p:cNvPr id="13" name="Content Placeholder 2"/>
          <p:cNvSpPr>
            <a:spLocks noGrp="1"/>
          </p:cNvSpPr>
          <p:nvPr>
            <p:ph idx="1"/>
          </p:nvPr>
        </p:nvSpPr>
        <p:spPr>
          <a:xfrm>
            <a:off x="838200" y="1636730"/>
            <a:ext cx="10515600" cy="4932746"/>
          </a:xfrm>
          <a:prstGeom prst="rect">
            <a:avLst/>
          </a:prstGeom>
        </p:spPr>
        <p:txBody>
          <a:bodyPr>
            <a:noAutofit/>
          </a:bodyPr>
          <a:lstStyle>
            <a:lvl1pPr marL="346075" indent="-346075">
              <a:lnSpc>
                <a:spcPct val="95000"/>
              </a:lnSpc>
              <a:spcBef>
                <a:spcPts val="1800"/>
              </a:spcBef>
              <a:buClr>
                <a:srgbClr val="E73439"/>
              </a:buClr>
              <a:defRPr b="0" i="0">
                <a:solidFill>
                  <a:schemeClr val="tx1">
                    <a:lumMod val="85000"/>
                    <a:lumOff val="15000"/>
                  </a:schemeClr>
                </a:solidFill>
                <a:latin typeface="Arial" panose="020B0604020202020204" pitchFamily="34" charset="0"/>
                <a:cs typeface="Arial" panose="020B0604020202020204" pitchFamily="34" charset="0"/>
              </a:defRPr>
            </a:lvl1pPr>
            <a:lvl2pPr marL="685800" indent="-339725">
              <a:lnSpc>
                <a:spcPct val="95000"/>
              </a:lnSpc>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2pPr>
            <a:lvl3pPr marL="914400" indent="-228600">
              <a:lnSpc>
                <a:spcPct val="95000"/>
              </a:lnSpc>
              <a:buClr>
                <a:srgbClr val="E73439"/>
              </a:buClr>
              <a:buFont typeface="Calibri" panose="020F050202020403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3pPr>
            <a:lvl4pPr marL="16002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4pPr>
            <a:lvl5pPr marL="20574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746866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HighlightContent ">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1961C13-5CE3-E940-A4D1-4C80766A25CC}"/>
              </a:ext>
            </a:extLst>
          </p:cNvPr>
          <p:cNvSpPr/>
          <p:nvPr userDrawn="1"/>
        </p:nvSpPr>
        <p:spPr>
          <a:xfrm>
            <a:off x="0" y="0"/>
            <a:ext cx="12192000" cy="6858000"/>
          </a:xfrm>
          <a:prstGeom prst="rect">
            <a:avLst/>
          </a:prstGeom>
          <a:solidFill>
            <a:srgbClr val="577F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Text Placeholder 2"/>
          <p:cNvSpPr>
            <a:spLocks noGrp="1"/>
          </p:cNvSpPr>
          <p:nvPr>
            <p:ph type="body" idx="1"/>
          </p:nvPr>
        </p:nvSpPr>
        <p:spPr>
          <a:xfrm>
            <a:off x="6457244" y="774443"/>
            <a:ext cx="5131075" cy="5719490"/>
          </a:xfrm>
          <a:prstGeom prst="rect">
            <a:avLst/>
          </a:prstGeom>
        </p:spPr>
        <p:txBody>
          <a:bodyPr>
            <a:normAutofit/>
          </a:bodyPr>
          <a:lstStyle>
            <a:lvl1pPr marL="228600" indent="-223838">
              <a:spcBef>
                <a:spcPts val="1200"/>
              </a:spcBef>
              <a:buFont typeface="Arial" panose="020B0604020202020204" pitchFamily="34" charset="0"/>
              <a:buChar char="•"/>
              <a:defRPr sz="2000" b="0" i="0">
                <a:solidFill>
                  <a:srgbClr val="DEEBF7"/>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24" name="Picture 23">
            <a:extLst>
              <a:ext uri="{FF2B5EF4-FFF2-40B4-BE49-F238E27FC236}">
                <a16:creationId xmlns:a16="http://schemas.microsoft.com/office/drawing/2014/main" id="{C8D2E9CD-85A1-8249-B610-F55A92BA9DF8}"/>
              </a:ext>
            </a:extLst>
          </p:cNvPr>
          <p:cNvPicPr>
            <a:picLocks noChangeAspect="1"/>
          </p:cNvPicPr>
          <p:nvPr userDrawn="1"/>
        </p:nvPicPr>
        <p:blipFill rotWithShape="1">
          <a:blip r:embed="rId2">
            <a:alphaModFix amt="14000"/>
          </a:blip>
          <a:srcRect r="50248" b="50000"/>
          <a:stretch/>
        </p:blipFill>
        <p:spPr>
          <a:xfrm rot="10800000">
            <a:off x="3" y="-20736"/>
            <a:ext cx="4364615" cy="2895009"/>
          </a:xfrm>
          <a:prstGeom prst="rect">
            <a:avLst/>
          </a:prstGeom>
        </p:spPr>
      </p:pic>
      <p:sp>
        <p:nvSpPr>
          <p:cNvPr id="2" name="Title 1"/>
          <p:cNvSpPr>
            <a:spLocks noGrp="1"/>
          </p:cNvSpPr>
          <p:nvPr>
            <p:ph type="title" hasCustomPrompt="1"/>
          </p:nvPr>
        </p:nvSpPr>
        <p:spPr>
          <a:xfrm>
            <a:off x="475845" y="3094810"/>
            <a:ext cx="4612871" cy="1273432"/>
          </a:xfrm>
          <a:prstGeom prst="rect">
            <a:avLst/>
          </a:prstGeom>
        </p:spPr>
        <p:txBody>
          <a:bodyPr anchor="t" anchorCtr="0"/>
          <a:lstStyle>
            <a:lvl1pPr>
              <a:defRPr sz="2800" b="1" i="0">
                <a:solidFill>
                  <a:srgbClr val="DEEBF7"/>
                </a:solidFill>
                <a:latin typeface="Arial" panose="020B0604020202020204" pitchFamily="34" charset="0"/>
                <a:cs typeface="Arial" panose="020B0604020202020204" pitchFamily="34" charset="0"/>
              </a:defRPr>
            </a:lvl1pPr>
          </a:lstStyle>
          <a:p>
            <a:r>
              <a:rPr lang="en-US"/>
              <a:t>CLICK TO EDIT MASTER TITLE STYLE</a:t>
            </a:r>
          </a:p>
        </p:txBody>
      </p:sp>
      <p:sp>
        <p:nvSpPr>
          <p:cNvPr id="13" name="Rectangle 12">
            <a:extLst>
              <a:ext uri="{FF2B5EF4-FFF2-40B4-BE49-F238E27FC236}">
                <a16:creationId xmlns:a16="http://schemas.microsoft.com/office/drawing/2014/main" id="{2590D058-C445-7F40-AB7D-F52DA6EDF756}"/>
              </a:ext>
            </a:extLst>
          </p:cNvPr>
          <p:cNvSpPr/>
          <p:nvPr userDrawn="1"/>
        </p:nvSpPr>
        <p:spPr>
          <a:xfrm>
            <a:off x="0" y="6790531"/>
            <a:ext cx="12192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2020661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CustomLayou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590D058-C445-7F40-AB7D-F52DA6EDF756}"/>
              </a:ext>
            </a:extLst>
          </p:cNvPr>
          <p:cNvSpPr/>
          <p:nvPr userDrawn="1"/>
        </p:nvSpPr>
        <p:spPr>
          <a:xfrm>
            <a:off x="0" y="6790531"/>
            <a:ext cx="12192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itle 1"/>
          <p:cNvSpPr>
            <a:spLocks noGrp="1"/>
          </p:cNvSpPr>
          <p:nvPr>
            <p:ph type="title"/>
          </p:nvPr>
        </p:nvSpPr>
        <p:spPr>
          <a:xfrm>
            <a:off x="838200" y="588494"/>
            <a:ext cx="10515600" cy="800039"/>
          </a:xfrm>
          <a:prstGeom prst="rect">
            <a:avLst/>
          </a:prstGeom>
        </p:spPr>
        <p:txBody>
          <a:bodyPr anchor="b"/>
          <a:lstStyle>
            <a:lvl1pPr>
              <a:defRPr sz="3600" b="1" i="0">
                <a:solidFill>
                  <a:srgbClr val="577F9F"/>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9456538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Special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40789D1-6B5D-BC4E-9BBE-7E32165D1974}"/>
              </a:ext>
            </a:extLst>
          </p:cNvPr>
          <p:cNvSpPr/>
          <p:nvPr userDrawn="1"/>
        </p:nvSpPr>
        <p:spPr>
          <a:xfrm>
            <a:off x="4058856" y="-1"/>
            <a:ext cx="8133144" cy="6859980"/>
          </a:xfrm>
          <a:prstGeom prst="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4844075" y="597278"/>
            <a:ext cx="6430703" cy="974783"/>
          </a:xfrm>
          <a:prstGeom prst="rect">
            <a:avLst/>
          </a:prstGeom>
        </p:spPr>
        <p:txBody>
          <a:bodyPr/>
          <a:lstStyle>
            <a:lvl1pPr>
              <a:defRPr sz="3600" b="1" i="0">
                <a:solidFill>
                  <a:srgbClr val="577F9F"/>
                </a:solidFill>
                <a:latin typeface="Arial" panose="020B0604020202020204" pitchFamily="34" charset="0"/>
                <a:cs typeface="Arial" panose="020B0604020202020204" pitchFamily="34" charset="0"/>
              </a:defRPr>
            </a:lvl1pPr>
          </a:lstStyle>
          <a:p>
            <a:r>
              <a:rPr lang="en-US"/>
              <a:t>Click to edit Master title style</a:t>
            </a:r>
          </a:p>
        </p:txBody>
      </p:sp>
      <p:sp>
        <p:nvSpPr>
          <p:cNvPr id="13" name="Picture Placeholder 12">
            <a:extLst>
              <a:ext uri="{FF2B5EF4-FFF2-40B4-BE49-F238E27FC236}">
                <a16:creationId xmlns:a16="http://schemas.microsoft.com/office/drawing/2014/main" id="{6C5B1DD5-42FC-3C48-B80C-8E80F8F5C71E}"/>
              </a:ext>
            </a:extLst>
          </p:cNvPr>
          <p:cNvSpPr>
            <a:spLocks noGrp="1"/>
          </p:cNvSpPr>
          <p:nvPr>
            <p:ph type="pic" sz="quarter" idx="10" hasCustomPrompt="1"/>
          </p:nvPr>
        </p:nvSpPr>
        <p:spPr>
          <a:xfrm>
            <a:off x="0" y="-1"/>
            <a:ext cx="4059767" cy="6858001"/>
          </a:xfrm>
          <a:prstGeom prst="rect">
            <a:avLst/>
          </a:prstGeom>
          <a:solidFill>
            <a:srgbClr val="11254D"/>
          </a:solidFill>
        </p:spPr>
        <p:txBody>
          <a:bodyPr anchor="ctr" anchorCtr="0"/>
          <a:lstStyle>
            <a:lvl1pPr marL="0" indent="0" algn="ctr">
              <a:buNone/>
              <a:defRPr sz="1200" b="1" i="0">
                <a:solidFill>
                  <a:srgbClr val="577F9F"/>
                </a:solidFill>
                <a:latin typeface="Arial" panose="020B0604020202020204" pitchFamily="34" charset="0"/>
                <a:cs typeface="Arial" panose="020B0604020202020204" pitchFamily="34" charset="0"/>
              </a:defRPr>
            </a:lvl1pPr>
          </a:lstStyle>
          <a:p>
            <a:r>
              <a:rPr lang="en-US"/>
              <a:t>Photo placeholder</a:t>
            </a:r>
          </a:p>
        </p:txBody>
      </p:sp>
      <p:sp>
        <p:nvSpPr>
          <p:cNvPr id="12" name="Content Placeholder 2"/>
          <p:cNvSpPr>
            <a:spLocks noGrp="1"/>
          </p:cNvSpPr>
          <p:nvPr>
            <p:ph idx="1"/>
          </p:nvPr>
        </p:nvSpPr>
        <p:spPr>
          <a:xfrm>
            <a:off x="4844074" y="1871136"/>
            <a:ext cx="6430703" cy="4622799"/>
          </a:xfrm>
          <a:prstGeom prst="rect">
            <a:avLst/>
          </a:prstGeom>
        </p:spPr>
        <p:txBody>
          <a:bodyPr>
            <a:normAutofit/>
          </a:bodyPr>
          <a:lstStyle>
            <a:lvl1pPr marL="346075" indent="-346075">
              <a:spcBef>
                <a:spcPts val="1200"/>
              </a:spcBef>
              <a:buClr>
                <a:srgbClr val="E73439"/>
              </a:buClr>
              <a:defRPr b="0" i="0">
                <a:solidFill>
                  <a:schemeClr val="tx1">
                    <a:lumMod val="85000"/>
                    <a:lumOff val="15000"/>
                  </a:schemeClr>
                </a:solidFill>
                <a:latin typeface="Arial" panose="020B0604020202020204" pitchFamily="34" charset="0"/>
                <a:cs typeface="Arial" panose="020B0604020202020204" pitchFamily="34" charset="0"/>
              </a:defRPr>
            </a:lvl1pPr>
            <a:lvl2pPr marL="685800" indent="-339725">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2pPr>
            <a:lvl3pPr marL="914400" indent="-228600">
              <a:buClr>
                <a:srgbClr val="E73439"/>
              </a:buClr>
              <a:buFont typeface="Calibri" panose="020F050202020403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3pPr>
            <a:lvl4pPr marL="16002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4pPr>
            <a:lvl5pPr marL="20574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15" name="Rectangle 14">
            <a:extLst>
              <a:ext uri="{FF2B5EF4-FFF2-40B4-BE49-F238E27FC236}">
                <a16:creationId xmlns:a16="http://schemas.microsoft.com/office/drawing/2014/main" id="{2590D058-C445-7F40-AB7D-F52DA6EDF756}"/>
              </a:ext>
            </a:extLst>
          </p:cNvPr>
          <p:cNvSpPr/>
          <p:nvPr userDrawn="1"/>
        </p:nvSpPr>
        <p:spPr>
          <a:xfrm>
            <a:off x="0" y="6790531"/>
            <a:ext cx="12192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208209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smtClean="0"/>
              <a:t>5/28/2021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7065420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_Special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40789D1-6B5D-BC4E-9BBE-7E32165D1974}"/>
              </a:ext>
            </a:extLst>
          </p:cNvPr>
          <p:cNvSpPr/>
          <p:nvPr userDrawn="1"/>
        </p:nvSpPr>
        <p:spPr>
          <a:xfrm>
            <a:off x="6805" y="0"/>
            <a:ext cx="8133144" cy="6858000"/>
          </a:xfrm>
          <a:prstGeom prst="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871048" y="597278"/>
            <a:ext cx="6430703" cy="974783"/>
          </a:xfrm>
          <a:prstGeom prst="rect">
            <a:avLst/>
          </a:prstGeom>
        </p:spPr>
        <p:txBody>
          <a:bodyPr anchor="b" anchorCtr="0"/>
          <a:lstStyle>
            <a:lvl1pPr>
              <a:defRPr sz="3600" b="1" i="0">
                <a:solidFill>
                  <a:srgbClr val="577F9F"/>
                </a:solidFill>
                <a:latin typeface="Arial" panose="020B0604020202020204" pitchFamily="34" charset="0"/>
                <a:cs typeface="Arial" panose="020B0604020202020204" pitchFamily="34" charset="0"/>
              </a:defRPr>
            </a:lvl1pPr>
          </a:lstStyle>
          <a:p>
            <a:r>
              <a:rPr lang="en-US"/>
              <a:t>Click to edit Master title style</a:t>
            </a:r>
          </a:p>
        </p:txBody>
      </p:sp>
      <p:sp>
        <p:nvSpPr>
          <p:cNvPr id="13" name="Picture Placeholder 12">
            <a:extLst>
              <a:ext uri="{FF2B5EF4-FFF2-40B4-BE49-F238E27FC236}">
                <a16:creationId xmlns:a16="http://schemas.microsoft.com/office/drawing/2014/main" id="{6C5B1DD5-42FC-3C48-B80C-8E80F8F5C71E}"/>
              </a:ext>
            </a:extLst>
          </p:cNvPr>
          <p:cNvSpPr>
            <a:spLocks noGrp="1"/>
          </p:cNvSpPr>
          <p:nvPr>
            <p:ph type="pic" sz="quarter" idx="10" hasCustomPrompt="1"/>
          </p:nvPr>
        </p:nvSpPr>
        <p:spPr>
          <a:xfrm>
            <a:off x="8125431" y="-1"/>
            <a:ext cx="4059767" cy="6857999"/>
          </a:xfrm>
          <a:prstGeom prst="rect">
            <a:avLst/>
          </a:prstGeom>
          <a:solidFill>
            <a:srgbClr val="11254D"/>
          </a:solidFill>
        </p:spPr>
        <p:txBody>
          <a:bodyPr anchor="ctr" anchorCtr="0"/>
          <a:lstStyle>
            <a:lvl1pPr marL="0" indent="0" algn="ctr">
              <a:buNone/>
              <a:defRPr sz="1200" b="1" i="0">
                <a:solidFill>
                  <a:srgbClr val="577F9F"/>
                </a:solidFill>
                <a:latin typeface="Arial" panose="020B0604020202020204" pitchFamily="34" charset="0"/>
                <a:cs typeface="Arial" panose="020B0604020202020204" pitchFamily="34" charset="0"/>
              </a:defRPr>
            </a:lvl1pPr>
          </a:lstStyle>
          <a:p>
            <a:r>
              <a:rPr lang="en-US"/>
              <a:t>Photo placeholder</a:t>
            </a:r>
          </a:p>
        </p:txBody>
      </p:sp>
      <p:sp>
        <p:nvSpPr>
          <p:cNvPr id="14" name="Content Placeholder 2"/>
          <p:cNvSpPr>
            <a:spLocks noGrp="1"/>
          </p:cNvSpPr>
          <p:nvPr>
            <p:ph idx="11"/>
          </p:nvPr>
        </p:nvSpPr>
        <p:spPr>
          <a:xfrm>
            <a:off x="871048" y="1786472"/>
            <a:ext cx="6430703" cy="4707465"/>
          </a:xfrm>
          <a:prstGeom prst="rect">
            <a:avLst/>
          </a:prstGeom>
        </p:spPr>
        <p:txBody>
          <a:bodyPr>
            <a:normAutofit/>
          </a:bodyPr>
          <a:lstStyle>
            <a:lvl1pPr marL="346075" indent="-346075">
              <a:spcBef>
                <a:spcPts val="1200"/>
              </a:spcBef>
              <a:buClr>
                <a:srgbClr val="E73439"/>
              </a:buClr>
              <a:defRPr b="0" i="0">
                <a:solidFill>
                  <a:schemeClr val="tx1">
                    <a:lumMod val="85000"/>
                    <a:lumOff val="15000"/>
                  </a:schemeClr>
                </a:solidFill>
                <a:latin typeface="Arial" panose="020B0604020202020204" pitchFamily="34" charset="0"/>
                <a:cs typeface="Arial" panose="020B0604020202020204" pitchFamily="34" charset="0"/>
              </a:defRPr>
            </a:lvl1pPr>
            <a:lvl2pPr marL="685800" indent="-339725">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2pPr>
            <a:lvl3pPr marL="914400" indent="-228600">
              <a:buClr>
                <a:srgbClr val="E73439"/>
              </a:buClr>
              <a:buFont typeface="Calibri" panose="020F050202020403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3pPr>
            <a:lvl4pPr marL="16002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4pPr>
            <a:lvl5pPr marL="20574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15" name="Rectangle 14">
            <a:extLst>
              <a:ext uri="{FF2B5EF4-FFF2-40B4-BE49-F238E27FC236}">
                <a16:creationId xmlns:a16="http://schemas.microsoft.com/office/drawing/2014/main" id="{2590D058-C445-7F40-AB7D-F52DA6EDF756}"/>
              </a:ext>
            </a:extLst>
          </p:cNvPr>
          <p:cNvSpPr/>
          <p:nvPr userDrawn="1"/>
        </p:nvSpPr>
        <p:spPr>
          <a:xfrm>
            <a:off x="0" y="6790531"/>
            <a:ext cx="12192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0457190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9_SpecialConten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721F04DB-D97B-774F-8BE5-98481FB18328}"/>
              </a:ext>
            </a:extLst>
          </p:cNvPr>
          <p:cNvSpPr>
            <a:spLocks noGrp="1"/>
          </p:cNvSpPr>
          <p:nvPr>
            <p:ph type="pic" sz="quarter" idx="10"/>
          </p:nvPr>
        </p:nvSpPr>
        <p:spPr>
          <a:xfrm>
            <a:off x="0" y="1"/>
            <a:ext cx="12192000" cy="4182533"/>
          </a:xfrm>
          <a:prstGeom prst="rect">
            <a:avLst/>
          </a:prstGeom>
          <a:solidFill>
            <a:srgbClr val="11254D"/>
          </a:solidFill>
        </p:spPr>
        <p:txBody>
          <a:bodyPr anchor="ctr" anchorCtr="0"/>
          <a:lstStyle>
            <a:lvl1pPr marL="0" indent="0" algn="ctr">
              <a:buNone/>
              <a:defRPr sz="1200">
                <a:solidFill>
                  <a:srgbClr val="577F9F"/>
                </a:solidFill>
              </a:defRPr>
            </a:lvl1pPr>
          </a:lstStyle>
          <a:p>
            <a:endParaRPr lang="en-US"/>
          </a:p>
        </p:txBody>
      </p:sp>
      <p:sp>
        <p:nvSpPr>
          <p:cNvPr id="12" name="Text Placeholder 11">
            <a:extLst>
              <a:ext uri="{FF2B5EF4-FFF2-40B4-BE49-F238E27FC236}">
                <a16:creationId xmlns:a16="http://schemas.microsoft.com/office/drawing/2014/main" id="{6E972D29-1E70-BF4B-A9FE-DFD3EB838D1A}"/>
              </a:ext>
            </a:extLst>
          </p:cNvPr>
          <p:cNvSpPr>
            <a:spLocks noGrp="1"/>
          </p:cNvSpPr>
          <p:nvPr>
            <p:ph type="body" sz="quarter" idx="11" hasCustomPrompt="1"/>
          </p:nvPr>
        </p:nvSpPr>
        <p:spPr>
          <a:xfrm>
            <a:off x="741487" y="4521200"/>
            <a:ext cx="4046644" cy="2006600"/>
          </a:xfrm>
          <a:prstGeom prst="rect">
            <a:avLst/>
          </a:prstGeom>
        </p:spPr>
        <p:txBody>
          <a:bodyPr/>
          <a:lstStyle>
            <a:lvl1pPr marL="0" indent="0">
              <a:buNone/>
              <a:defRPr sz="2400" b="1" i="0" baseline="0">
                <a:solidFill>
                  <a:srgbClr val="E73439"/>
                </a:solidFill>
                <a:latin typeface="Arial" panose="020B0604020202020204" pitchFamily="34" charset="0"/>
                <a:cs typeface="Arial" panose="020B0604020202020204" pitchFamily="34" charset="0"/>
              </a:defRPr>
            </a:lvl1pPr>
            <a:lvl2pPr marL="457200" indent="0">
              <a:buNone/>
              <a:defRPr/>
            </a:lvl2pPr>
          </a:lstStyle>
          <a:p>
            <a:pPr lvl="0"/>
            <a:r>
              <a:rPr lang="en-US"/>
              <a:t>SIDE TITLE GOES HERE. ARIAL BOLD, 24PT, ALL CAPREDS</a:t>
            </a:r>
          </a:p>
        </p:txBody>
      </p:sp>
      <p:sp>
        <p:nvSpPr>
          <p:cNvPr id="14" name="Content Placeholder 13">
            <a:extLst>
              <a:ext uri="{FF2B5EF4-FFF2-40B4-BE49-F238E27FC236}">
                <a16:creationId xmlns:a16="http://schemas.microsoft.com/office/drawing/2014/main" id="{B3970259-9024-0745-AD1C-AAC38D47B49E}"/>
              </a:ext>
            </a:extLst>
          </p:cNvPr>
          <p:cNvSpPr>
            <a:spLocks noGrp="1"/>
          </p:cNvSpPr>
          <p:nvPr>
            <p:ph sz="quarter" idx="12"/>
          </p:nvPr>
        </p:nvSpPr>
        <p:spPr>
          <a:xfrm>
            <a:off x="5652657" y="4521200"/>
            <a:ext cx="5797859" cy="2006600"/>
          </a:xfrm>
          <a:prstGeom prst="rect">
            <a:avLst/>
          </a:prstGeom>
        </p:spPr>
        <p:txBody>
          <a:bodyPr>
            <a:normAutofit/>
          </a:bodyPr>
          <a:lstStyle>
            <a:lvl1pPr>
              <a:buClr>
                <a:srgbClr val="E73439"/>
              </a:buClr>
              <a:defRPr sz="1800">
                <a:solidFill>
                  <a:schemeClr val="tx1">
                    <a:lumMod val="85000"/>
                    <a:lumOff val="15000"/>
                  </a:schemeClr>
                </a:solidFill>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a:t>Click to edit Master text styles</a:t>
            </a:r>
          </a:p>
        </p:txBody>
      </p:sp>
      <p:sp>
        <p:nvSpPr>
          <p:cNvPr id="11" name="Rectangle 10">
            <a:extLst>
              <a:ext uri="{FF2B5EF4-FFF2-40B4-BE49-F238E27FC236}">
                <a16:creationId xmlns:a16="http://schemas.microsoft.com/office/drawing/2014/main" id="{2590D058-C445-7F40-AB7D-F52DA6EDF756}"/>
              </a:ext>
            </a:extLst>
          </p:cNvPr>
          <p:cNvSpPr/>
          <p:nvPr userDrawn="1"/>
        </p:nvSpPr>
        <p:spPr>
          <a:xfrm>
            <a:off x="0" y="6790531"/>
            <a:ext cx="12192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8897546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0_SpecialConten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701D2C60-AE90-4942-A1A3-815C2797870D}"/>
              </a:ext>
            </a:extLst>
          </p:cNvPr>
          <p:cNvSpPr>
            <a:spLocks noGrp="1"/>
          </p:cNvSpPr>
          <p:nvPr>
            <p:ph type="pic" sz="quarter" idx="10"/>
          </p:nvPr>
        </p:nvSpPr>
        <p:spPr>
          <a:xfrm>
            <a:off x="0" y="4"/>
            <a:ext cx="12192000" cy="6859979"/>
          </a:xfrm>
          <a:prstGeom prst="rect">
            <a:avLst/>
          </a:prstGeom>
          <a:solidFill>
            <a:srgbClr val="11254D"/>
          </a:solidFill>
        </p:spPr>
        <p:txBody>
          <a:bodyPr anchor="ctr" anchorCtr="0"/>
          <a:lstStyle>
            <a:lvl1pPr marL="0" indent="0" algn="ctr">
              <a:buNone/>
              <a:defRPr sz="1200" b="1" i="0">
                <a:solidFill>
                  <a:srgbClr val="577F9F"/>
                </a:solidFill>
                <a:latin typeface="Arial" panose="020B0604020202020204" pitchFamily="34" charset="0"/>
                <a:cs typeface="Arial" panose="020B0604020202020204" pitchFamily="34" charset="0"/>
              </a:defRPr>
            </a:lvl1pPr>
          </a:lstStyle>
          <a:p>
            <a:endParaRPr lang="en-US"/>
          </a:p>
        </p:txBody>
      </p:sp>
      <p:sp>
        <p:nvSpPr>
          <p:cNvPr id="16" name="Rectangle 15">
            <a:extLst>
              <a:ext uri="{FF2B5EF4-FFF2-40B4-BE49-F238E27FC236}">
                <a16:creationId xmlns:a16="http://schemas.microsoft.com/office/drawing/2014/main" id="{B1B0873C-1198-584F-950D-0CE08ED743E1}"/>
              </a:ext>
            </a:extLst>
          </p:cNvPr>
          <p:cNvSpPr/>
          <p:nvPr userDrawn="1"/>
        </p:nvSpPr>
        <p:spPr>
          <a:xfrm>
            <a:off x="764771" y="5"/>
            <a:ext cx="5022572" cy="57063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1"/>
              </a:solidFill>
            </a:endParaRPr>
          </a:p>
        </p:txBody>
      </p:sp>
      <p:sp>
        <p:nvSpPr>
          <p:cNvPr id="8" name="Rectangle 7">
            <a:extLst>
              <a:ext uri="{FF2B5EF4-FFF2-40B4-BE49-F238E27FC236}">
                <a16:creationId xmlns:a16="http://schemas.microsoft.com/office/drawing/2014/main" id="{967788E9-F096-2441-A820-2BB0AC447F5D}"/>
              </a:ext>
            </a:extLst>
          </p:cNvPr>
          <p:cNvSpPr/>
          <p:nvPr userDrawn="1"/>
        </p:nvSpPr>
        <p:spPr>
          <a:xfrm>
            <a:off x="764771" y="0"/>
            <a:ext cx="5009804" cy="5740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956841" y="365131"/>
            <a:ext cx="4614443" cy="823913"/>
          </a:xfrm>
          <a:prstGeom prst="rect">
            <a:avLst/>
          </a:prstGeom>
        </p:spPr>
        <p:txBody>
          <a:bodyPr>
            <a:normAutofit/>
          </a:bodyPr>
          <a:lstStyle>
            <a:lvl1pPr>
              <a:defRPr sz="2800" b="1" i="0">
                <a:solidFill>
                  <a:srgbClr val="E73439"/>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956841" y="1288899"/>
            <a:ext cx="4614443" cy="655648"/>
          </a:xfrm>
          <a:prstGeom prst="rect">
            <a:avLst/>
          </a:prstGeom>
        </p:spPr>
        <p:txBody>
          <a:bodyPr anchor="t" anchorCtr="0">
            <a:normAutofit/>
          </a:bodyPr>
          <a:lstStyle>
            <a:lvl1pPr marL="0" indent="0">
              <a:buNone/>
              <a:defRPr sz="2000" b="1" i="0">
                <a:solidFill>
                  <a:schemeClr val="tx1">
                    <a:lumMod val="85000"/>
                    <a:lumOff val="15000"/>
                  </a:schemeClr>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Rectangle 13">
            <a:extLst>
              <a:ext uri="{FF2B5EF4-FFF2-40B4-BE49-F238E27FC236}">
                <a16:creationId xmlns:a16="http://schemas.microsoft.com/office/drawing/2014/main" id="{2590D058-C445-7F40-AB7D-F52DA6EDF756}"/>
              </a:ext>
            </a:extLst>
          </p:cNvPr>
          <p:cNvSpPr/>
          <p:nvPr userDrawn="1"/>
        </p:nvSpPr>
        <p:spPr>
          <a:xfrm>
            <a:off x="0" y="6790531"/>
            <a:ext cx="12192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Content Placeholder 2"/>
          <p:cNvSpPr>
            <a:spLocks noGrp="1"/>
          </p:cNvSpPr>
          <p:nvPr>
            <p:ph idx="11"/>
          </p:nvPr>
        </p:nvSpPr>
        <p:spPr>
          <a:xfrm>
            <a:off x="956841" y="2044410"/>
            <a:ext cx="4614443" cy="3535127"/>
          </a:xfrm>
          <a:prstGeom prst="rect">
            <a:avLst/>
          </a:prstGeom>
        </p:spPr>
        <p:txBody>
          <a:bodyPr>
            <a:normAutofit/>
          </a:bodyPr>
          <a:lstStyle>
            <a:lvl1pPr marL="228600" indent="-227013">
              <a:spcBef>
                <a:spcPts val="1200"/>
              </a:spcBef>
              <a:buClr>
                <a:srgbClr val="E73439"/>
              </a:buClr>
              <a:defRPr sz="2000" b="0" i="0">
                <a:solidFill>
                  <a:schemeClr val="tx1">
                    <a:lumMod val="85000"/>
                    <a:lumOff val="15000"/>
                  </a:schemeClr>
                </a:solidFill>
                <a:latin typeface="Arial" panose="020B0604020202020204" pitchFamily="34" charset="0"/>
                <a:cs typeface="Arial" panose="020B0604020202020204" pitchFamily="34" charset="0"/>
              </a:defRPr>
            </a:lvl1pPr>
            <a:lvl2pPr marL="576263" indent="-288925">
              <a:buClr>
                <a:srgbClr val="E73439"/>
              </a:buClr>
              <a:buFont typeface="Arial" panose="020B0604020202020204" pitchFamily="34" charset="0"/>
              <a:buChar char="–"/>
              <a:defRPr sz="1800" b="0" i="0">
                <a:solidFill>
                  <a:schemeClr val="tx1">
                    <a:lumMod val="85000"/>
                    <a:lumOff val="15000"/>
                  </a:schemeClr>
                </a:solidFill>
                <a:latin typeface="Arial" panose="020B0604020202020204" pitchFamily="34" charset="0"/>
                <a:cs typeface="Arial" panose="020B0604020202020204" pitchFamily="34" charset="0"/>
              </a:defRPr>
            </a:lvl2pPr>
            <a:lvl3pPr marL="744538" indent="-168275">
              <a:buClr>
                <a:srgbClr val="E73439"/>
              </a:buClr>
              <a:buFont typeface="Calibri" panose="020F0502020204030204" pitchFamily="34" charset="0"/>
              <a:buChar char="‐"/>
              <a:defRPr sz="1600" b="0" i="0">
                <a:solidFill>
                  <a:schemeClr val="tx1">
                    <a:lumMod val="85000"/>
                    <a:lumOff val="15000"/>
                  </a:schemeClr>
                </a:solidFill>
                <a:latin typeface="Arial" panose="020B0604020202020204" pitchFamily="34" charset="0"/>
                <a:cs typeface="Arial" panose="020B0604020202020204" pitchFamily="34" charset="0"/>
              </a:defRPr>
            </a:lvl3pPr>
            <a:lvl4pPr marL="16002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4pPr>
            <a:lvl5pPr marL="20574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351342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3_SectionDivider">
    <p:spTree>
      <p:nvGrpSpPr>
        <p:cNvPr id="1" name=""/>
        <p:cNvGrpSpPr/>
        <p:nvPr/>
      </p:nvGrpSpPr>
      <p:grpSpPr>
        <a:xfrm>
          <a:off x="0" y="0"/>
          <a:ext cx="0" cy="0"/>
          <a:chOff x="0" y="0"/>
          <a:chExt cx="0" cy="0"/>
        </a:xfrm>
      </p:grpSpPr>
      <p:sp>
        <p:nvSpPr>
          <p:cNvPr id="23" name="Picture Placeholder 14">
            <a:extLst>
              <a:ext uri="{FF2B5EF4-FFF2-40B4-BE49-F238E27FC236}">
                <a16:creationId xmlns:a16="http://schemas.microsoft.com/office/drawing/2014/main" id="{ADD07B64-0B68-274F-8E7D-729AEDC4D0A7}"/>
              </a:ext>
            </a:extLst>
          </p:cNvPr>
          <p:cNvSpPr>
            <a:spLocks noGrp="1"/>
          </p:cNvSpPr>
          <p:nvPr>
            <p:ph type="pic" sz="quarter" idx="10"/>
          </p:nvPr>
        </p:nvSpPr>
        <p:spPr>
          <a:xfrm>
            <a:off x="4703416" y="0"/>
            <a:ext cx="7488584" cy="3771411"/>
          </a:xfrm>
          <a:solidFill>
            <a:srgbClr val="10254D"/>
          </a:solidFill>
        </p:spPr>
        <p:txBody>
          <a:bodyPr anchor="ctr" anchorCtr="0">
            <a:normAutofit/>
          </a:bodyPr>
          <a:lstStyle>
            <a:lvl1pPr marL="0" indent="0" algn="ctr">
              <a:buNone/>
              <a:defRPr sz="1200" b="1" i="0">
                <a:solidFill>
                  <a:srgbClr val="577F9F"/>
                </a:solidFill>
                <a:latin typeface="Arial" panose="020B0604020202020204" pitchFamily="34" charset="0"/>
                <a:cs typeface="Arial" panose="020B0604020202020204" pitchFamily="34" charset="0"/>
              </a:defRPr>
            </a:lvl1pPr>
          </a:lstStyle>
          <a:p>
            <a:endParaRPr lang="en-US"/>
          </a:p>
        </p:txBody>
      </p:sp>
      <p:pic>
        <p:nvPicPr>
          <p:cNvPr id="24" name="Picture 23">
            <a:extLst>
              <a:ext uri="{FF2B5EF4-FFF2-40B4-BE49-F238E27FC236}">
                <a16:creationId xmlns:a16="http://schemas.microsoft.com/office/drawing/2014/main" id="{03617280-F625-A644-975B-8B64FEFBE8C1}"/>
              </a:ext>
            </a:extLst>
          </p:cNvPr>
          <p:cNvPicPr>
            <a:picLocks noChangeAspect="1"/>
          </p:cNvPicPr>
          <p:nvPr/>
        </p:nvPicPr>
        <p:blipFill rotWithShape="1">
          <a:blip r:embed="rId2"/>
          <a:srcRect l="16978" t="15834" r="19350" b="17045"/>
          <a:stretch/>
        </p:blipFill>
        <p:spPr>
          <a:xfrm>
            <a:off x="715616" y="5860"/>
            <a:ext cx="3987800" cy="3765551"/>
          </a:xfrm>
          <a:prstGeom prst="rect">
            <a:avLst/>
          </a:prstGeom>
        </p:spPr>
      </p:pic>
      <p:sp>
        <p:nvSpPr>
          <p:cNvPr id="25" name="Rectangle 24">
            <a:extLst>
              <a:ext uri="{FF2B5EF4-FFF2-40B4-BE49-F238E27FC236}">
                <a16:creationId xmlns:a16="http://schemas.microsoft.com/office/drawing/2014/main" id="{10B87B3F-5EBC-C84C-A9F6-19C9BA9453E5}"/>
              </a:ext>
            </a:extLst>
          </p:cNvPr>
          <p:cNvSpPr/>
          <p:nvPr/>
        </p:nvSpPr>
        <p:spPr>
          <a:xfrm>
            <a:off x="-1" y="-1"/>
            <a:ext cx="715617" cy="3771412"/>
          </a:xfrm>
          <a:prstGeom prst="rect">
            <a:avLst/>
          </a:prstGeom>
          <a:solidFill>
            <a:srgbClr val="E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07DBCB90-1054-0D42-822A-509700C8589C}"/>
              </a:ext>
            </a:extLst>
          </p:cNvPr>
          <p:cNvSpPr/>
          <p:nvPr/>
        </p:nvSpPr>
        <p:spPr>
          <a:xfrm>
            <a:off x="0" y="3771411"/>
            <a:ext cx="12192000" cy="3147204"/>
          </a:xfrm>
          <a:prstGeom prst="rect">
            <a:avLst/>
          </a:prstGeom>
          <a:solidFill>
            <a:srgbClr val="4461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D06BBB84-AB1B-884B-9CE3-D4CF0C045B12}"/>
              </a:ext>
            </a:extLst>
          </p:cNvPr>
          <p:cNvSpPr/>
          <p:nvPr/>
        </p:nvSpPr>
        <p:spPr>
          <a:xfrm>
            <a:off x="1486861" y="4433867"/>
            <a:ext cx="3243805" cy="75358"/>
          </a:xfrm>
          <a:prstGeom prst="rect">
            <a:avLst/>
          </a:prstGeom>
          <a:solidFill>
            <a:srgbClr val="112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itle 1">
            <a:extLst>
              <a:ext uri="{FF2B5EF4-FFF2-40B4-BE49-F238E27FC236}">
                <a16:creationId xmlns:a16="http://schemas.microsoft.com/office/drawing/2014/main" id="{6B54EAE4-0834-FE41-A4DF-7D51B9D5EEB0}"/>
              </a:ext>
            </a:extLst>
          </p:cNvPr>
          <p:cNvSpPr>
            <a:spLocks noGrp="1"/>
          </p:cNvSpPr>
          <p:nvPr>
            <p:ph type="title" hasCustomPrompt="1"/>
          </p:nvPr>
        </p:nvSpPr>
        <p:spPr>
          <a:xfrm>
            <a:off x="1366897" y="4752477"/>
            <a:ext cx="9817601" cy="1325563"/>
          </a:xfrm>
        </p:spPr>
        <p:txBody>
          <a:bodyPr>
            <a:normAutofit/>
          </a:bodyPr>
          <a:lstStyle>
            <a:lvl1pPr>
              <a:defRPr sz="3600" b="0" i="0" spc="300">
                <a:solidFill>
                  <a:schemeClr val="bg1"/>
                </a:solidFill>
                <a:latin typeface="Arial" panose="020B0604020202020204" pitchFamily="34" charset="0"/>
                <a:cs typeface="Arial" panose="020B0604020202020204" pitchFamily="34" charset="0"/>
              </a:defRPr>
            </a:lvl1pPr>
          </a:lstStyle>
          <a:p>
            <a:r>
              <a:rPr lang="en-US"/>
              <a:t>SECTIONS TITLE HERE, ARIAL REGULAR, 36PT, ALL CAPS, EXPANDED</a:t>
            </a:r>
          </a:p>
        </p:txBody>
      </p:sp>
    </p:spTree>
    <p:extLst>
      <p:ext uri="{BB962C8B-B14F-4D97-AF65-F5344CB8AC3E}">
        <p14:creationId xmlns:p14="http://schemas.microsoft.com/office/powerpoint/2010/main" val="12785525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4_Title-Content_wGraphic">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1961C13-5CE3-E940-A4D1-4C80766A25CC}"/>
              </a:ext>
            </a:extLst>
          </p:cNvPr>
          <p:cNvSpPr/>
          <p:nvPr/>
        </p:nvSpPr>
        <p:spPr>
          <a:xfrm>
            <a:off x="0" y="0"/>
            <a:ext cx="12192000" cy="6858000"/>
          </a:xfrm>
          <a:prstGeom prst="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a:extLst>
              <a:ext uri="{FF2B5EF4-FFF2-40B4-BE49-F238E27FC236}">
                <a16:creationId xmlns:a16="http://schemas.microsoft.com/office/drawing/2014/main" id="{2590D058-C445-7F40-AB7D-F52DA6EDF756}"/>
              </a:ext>
            </a:extLst>
          </p:cNvPr>
          <p:cNvSpPr/>
          <p:nvPr/>
        </p:nvSpPr>
        <p:spPr>
          <a:xfrm>
            <a:off x="0" y="6790531"/>
            <a:ext cx="12192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838200" y="588494"/>
            <a:ext cx="8543925" cy="800039"/>
          </a:xfrm>
          <a:prstGeom prst="rect">
            <a:avLst/>
          </a:prstGeom>
        </p:spPr>
        <p:txBody>
          <a:bodyPr anchor="b"/>
          <a:lstStyle>
            <a:lvl1pPr>
              <a:defRPr sz="3600" b="1" i="0">
                <a:solidFill>
                  <a:srgbClr val="577F9F"/>
                </a:solidFill>
                <a:latin typeface="Arial" panose="020B0604020202020204" pitchFamily="34" charset="0"/>
                <a:cs typeface="Arial" panose="020B0604020202020204" pitchFamily="34" charset="0"/>
              </a:defRPr>
            </a:lvl1pPr>
          </a:lstStyle>
          <a:p>
            <a:r>
              <a:rPr lang="en-US"/>
              <a:t>Click to edit Master title style</a:t>
            </a:r>
          </a:p>
        </p:txBody>
      </p:sp>
      <p:sp>
        <p:nvSpPr>
          <p:cNvPr id="13" name="Content Placeholder 2"/>
          <p:cNvSpPr>
            <a:spLocks noGrp="1"/>
          </p:cNvSpPr>
          <p:nvPr>
            <p:ph idx="1"/>
          </p:nvPr>
        </p:nvSpPr>
        <p:spPr>
          <a:xfrm>
            <a:off x="838200" y="1636730"/>
            <a:ext cx="8543925" cy="4932746"/>
          </a:xfrm>
          <a:prstGeom prst="rect">
            <a:avLst/>
          </a:prstGeom>
        </p:spPr>
        <p:txBody>
          <a:bodyPr>
            <a:noAutofit/>
          </a:bodyPr>
          <a:lstStyle>
            <a:lvl1pPr marL="346075" indent="-346075">
              <a:lnSpc>
                <a:spcPct val="95000"/>
              </a:lnSpc>
              <a:spcBef>
                <a:spcPts val="1800"/>
              </a:spcBef>
              <a:buClr>
                <a:srgbClr val="E73439"/>
              </a:buClr>
              <a:defRPr b="0" i="0">
                <a:solidFill>
                  <a:schemeClr val="tx1">
                    <a:lumMod val="85000"/>
                    <a:lumOff val="15000"/>
                  </a:schemeClr>
                </a:solidFill>
                <a:latin typeface="Arial" panose="020B0604020202020204" pitchFamily="34" charset="0"/>
                <a:cs typeface="Arial" panose="020B0604020202020204" pitchFamily="34" charset="0"/>
              </a:defRPr>
            </a:lvl1pPr>
            <a:lvl2pPr marL="685800" indent="-339725">
              <a:lnSpc>
                <a:spcPct val="95000"/>
              </a:lnSpc>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2pPr>
            <a:lvl3pPr marL="914400" indent="-228600">
              <a:lnSpc>
                <a:spcPct val="95000"/>
              </a:lnSpc>
              <a:buClr>
                <a:srgbClr val="E73439"/>
              </a:buClr>
              <a:buFont typeface="Calibri" panose="020F050202020403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3pPr>
            <a:lvl4pPr marL="16002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4pPr>
            <a:lvl5pPr marL="20574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pic>
        <p:nvPicPr>
          <p:cNvPr id="8" name="Picture 7">
            <a:extLst>
              <a:ext uri="{FF2B5EF4-FFF2-40B4-BE49-F238E27FC236}">
                <a16:creationId xmlns:a16="http://schemas.microsoft.com/office/drawing/2014/main" id="{7BAB9B2F-F28D-B24A-888B-C4AF3D81D898}"/>
              </a:ext>
            </a:extLst>
          </p:cNvPr>
          <p:cNvPicPr>
            <a:picLocks noChangeAspect="1"/>
          </p:cNvPicPr>
          <p:nvPr/>
        </p:nvPicPr>
        <p:blipFill rotWithShape="1">
          <a:blip r:embed="rId2">
            <a:alphaModFix amt="40000"/>
          </a:blip>
          <a:srcRect l="-476" t="-4739" r="45636" b="42707"/>
          <a:stretch/>
        </p:blipFill>
        <p:spPr>
          <a:xfrm rot="16200000">
            <a:off x="8592039" y="20567"/>
            <a:ext cx="3608226" cy="3591697"/>
          </a:xfrm>
          <a:prstGeom prst="rect">
            <a:avLst/>
          </a:prstGeom>
        </p:spPr>
      </p:pic>
    </p:spTree>
    <p:extLst>
      <p:ext uri="{BB962C8B-B14F-4D97-AF65-F5344CB8AC3E}">
        <p14:creationId xmlns:p14="http://schemas.microsoft.com/office/powerpoint/2010/main" val="2170100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5_Title-Content_Plai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1961C13-5CE3-E940-A4D1-4C80766A25CC}"/>
              </a:ext>
            </a:extLst>
          </p:cNvPr>
          <p:cNvSpPr/>
          <p:nvPr/>
        </p:nvSpPr>
        <p:spPr>
          <a:xfrm>
            <a:off x="0" y="0"/>
            <a:ext cx="12192000" cy="6858000"/>
          </a:xfrm>
          <a:prstGeom prst="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a:extLst>
              <a:ext uri="{FF2B5EF4-FFF2-40B4-BE49-F238E27FC236}">
                <a16:creationId xmlns:a16="http://schemas.microsoft.com/office/drawing/2014/main" id="{2590D058-C445-7F40-AB7D-F52DA6EDF756}"/>
              </a:ext>
            </a:extLst>
          </p:cNvPr>
          <p:cNvSpPr/>
          <p:nvPr/>
        </p:nvSpPr>
        <p:spPr>
          <a:xfrm>
            <a:off x="0" y="6790531"/>
            <a:ext cx="12192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838200" y="588494"/>
            <a:ext cx="10515600" cy="800039"/>
          </a:xfrm>
          <a:prstGeom prst="rect">
            <a:avLst/>
          </a:prstGeom>
        </p:spPr>
        <p:txBody>
          <a:bodyPr anchor="b"/>
          <a:lstStyle>
            <a:lvl1pPr>
              <a:defRPr sz="3600" b="1" i="0">
                <a:solidFill>
                  <a:srgbClr val="577F9F"/>
                </a:solidFill>
                <a:latin typeface="Arial" panose="020B0604020202020204" pitchFamily="34" charset="0"/>
                <a:cs typeface="Arial" panose="020B0604020202020204" pitchFamily="34" charset="0"/>
              </a:defRPr>
            </a:lvl1pPr>
          </a:lstStyle>
          <a:p>
            <a:r>
              <a:rPr lang="en-US"/>
              <a:t>Click to edit Master title style</a:t>
            </a:r>
          </a:p>
        </p:txBody>
      </p:sp>
      <p:sp>
        <p:nvSpPr>
          <p:cNvPr id="13" name="Content Placeholder 2"/>
          <p:cNvSpPr>
            <a:spLocks noGrp="1"/>
          </p:cNvSpPr>
          <p:nvPr>
            <p:ph idx="1"/>
          </p:nvPr>
        </p:nvSpPr>
        <p:spPr>
          <a:xfrm>
            <a:off x="838200" y="1636730"/>
            <a:ext cx="10515600" cy="4932746"/>
          </a:xfrm>
          <a:prstGeom prst="rect">
            <a:avLst/>
          </a:prstGeom>
        </p:spPr>
        <p:txBody>
          <a:bodyPr>
            <a:noAutofit/>
          </a:bodyPr>
          <a:lstStyle>
            <a:lvl1pPr marL="346075" indent="-346075">
              <a:lnSpc>
                <a:spcPct val="95000"/>
              </a:lnSpc>
              <a:spcBef>
                <a:spcPts val="1800"/>
              </a:spcBef>
              <a:buClr>
                <a:srgbClr val="E73439"/>
              </a:buClr>
              <a:defRPr b="0" i="0">
                <a:solidFill>
                  <a:schemeClr val="tx1">
                    <a:lumMod val="85000"/>
                    <a:lumOff val="15000"/>
                  </a:schemeClr>
                </a:solidFill>
                <a:latin typeface="Arial" panose="020B0604020202020204" pitchFamily="34" charset="0"/>
                <a:cs typeface="Arial" panose="020B0604020202020204" pitchFamily="34" charset="0"/>
              </a:defRPr>
            </a:lvl1pPr>
            <a:lvl2pPr marL="685800" indent="-339725">
              <a:lnSpc>
                <a:spcPct val="95000"/>
              </a:lnSpc>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2pPr>
            <a:lvl3pPr marL="914400" indent="-228600">
              <a:lnSpc>
                <a:spcPct val="95000"/>
              </a:lnSpc>
              <a:buClr>
                <a:srgbClr val="E73439"/>
              </a:buClr>
              <a:buFont typeface="Calibri" panose="020F050202020403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3pPr>
            <a:lvl4pPr marL="16002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4pPr>
            <a:lvl5pPr marL="20574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5423489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6_HighlightContent ">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1961C13-5CE3-E940-A4D1-4C80766A25CC}"/>
              </a:ext>
            </a:extLst>
          </p:cNvPr>
          <p:cNvSpPr/>
          <p:nvPr/>
        </p:nvSpPr>
        <p:spPr>
          <a:xfrm>
            <a:off x="0" y="0"/>
            <a:ext cx="12192000" cy="6858000"/>
          </a:xfrm>
          <a:prstGeom prst="rect">
            <a:avLst/>
          </a:prstGeom>
          <a:solidFill>
            <a:srgbClr val="577F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Text Placeholder 2"/>
          <p:cNvSpPr>
            <a:spLocks noGrp="1"/>
          </p:cNvSpPr>
          <p:nvPr>
            <p:ph type="body" idx="1"/>
          </p:nvPr>
        </p:nvSpPr>
        <p:spPr>
          <a:xfrm>
            <a:off x="6457244" y="774443"/>
            <a:ext cx="5131075" cy="5719490"/>
          </a:xfrm>
          <a:prstGeom prst="rect">
            <a:avLst/>
          </a:prstGeom>
        </p:spPr>
        <p:txBody>
          <a:bodyPr>
            <a:normAutofit/>
          </a:bodyPr>
          <a:lstStyle>
            <a:lvl1pPr marL="228600" indent="-223838">
              <a:spcBef>
                <a:spcPts val="1200"/>
              </a:spcBef>
              <a:buFont typeface="Arial" panose="020B0604020202020204" pitchFamily="34" charset="0"/>
              <a:buChar char="•"/>
              <a:defRPr sz="2800" b="0" i="0">
                <a:solidFill>
                  <a:srgbClr val="DEEBF7"/>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 name="Title 1"/>
          <p:cNvSpPr>
            <a:spLocks noGrp="1"/>
          </p:cNvSpPr>
          <p:nvPr>
            <p:ph type="title" hasCustomPrompt="1"/>
          </p:nvPr>
        </p:nvSpPr>
        <p:spPr>
          <a:xfrm>
            <a:off x="475842" y="3094810"/>
            <a:ext cx="4612871" cy="1273432"/>
          </a:xfrm>
          <a:prstGeom prst="rect">
            <a:avLst/>
          </a:prstGeom>
        </p:spPr>
        <p:txBody>
          <a:bodyPr anchor="t" anchorCtr="0">
            <a:noAutofit/>
          </a:bodyPr>
          <a:lstStyle>
            <a:lvl1pPr>
              <a:defRPr sz="3600" b="1" i="0">
                <a:solidFill>
                  <a:srgbClr val="DEEBF7"/>
                </a:solidFill>
                <a:latin typeface="Arial" panose="020B0604020202020204" pitchFamily="34" charset="0"/>
                <a:cs typeface="Arial" panose="020B0604020202020204" pitchFamily="34" charset="0"/>
              </a:defRPr>
            </a:lvl1pPr>
          </a:lstStyle>
          <a:p>
            <a:r>
              <a:rPr lang="en-US"/>
              <a:t>CLICK TO EDIT MASTER TITLE STYLE</a:t>
            </a:r>
          </a:p>
        </p:txBody>
      </p:sp>
      <p:sp>
        <p:nvSpPr>
          <p:cNvPr id="13" name="Rectangle 12">
            <a:extLst>
              <a:ext uri="{FF2B5EF4-FFF2-40B4-BE49-F238E27FC236}">
                <a16:creationId xmlns:a16="http://schemas.microsoft.com/office/drawing/2014/main" id="{2590D058-C445-7F40-AB7D-F52DA6EDF756}"/>
              </a:ext>
            </a:extLst>
          </p:cNvPr>
          <p:cNvSpPr/>
          <p:nvPr/>
        </p:nvSpPr>
        <p:spPr>
          <a:xfrm>
            <a:off x="0" y="6790531"/>
            <a:ext cx="12192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Picture 7">
            <a:extLst>
              <a:ext uri="{FF2B5EF4-FFF2-40B4-BE49-F238E27FC236}">
                <a16:creationId xmlns:a16="http://schemas.microsoft.com/office/drawing/2014/main" id="{734EB123-A9D5-1547-B8E4-C7EBCDB647C4}"/>
              </a:ext>
            </a:extLst>
          </p:cNvPr>
          <p:cNvPicPr>
            <a:picLocks noChangeAspect="1"/>
          </p:cNvPicPr>
          <p:nvPr/>
        </p:nvPicPr>
        <p:blipFill rotWithShape="1">
          <a:blip r:embed="rId2">
            <a:alphaModFix amt="14000"/>
          </a:blip>
          <a:srcRect r="50248" b="50000"/>
          <a:stretch/>
        </p:blipFill>
        <p:spPr>
          <a:xfrm rot="10800000">
            <a:off x="0" y="-20736"/>
            <a:ext cx="3273461" cy="2895009"/>
          </a:xfrm>
          <a:prstGeom prst="rect">
            <a:avLst/>
          </a:prstGeom>
        </p:spPr>
      </p:pic>
    </p:spTree>
    <p:extLst>
      <p:ext uri="{BB962C8B-B14F-4D97-AF65-F5344CB8AC3E}">
        <p14:creationId xmlns:p14="http://schemas.microsoft.com/office/powerpoint/2010/main" val="39638825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7_CustomLayou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590D058-C445-7F40-AB7D-F52DA6EDF756}"/>
              </a:ext>
            </a:extLst>
          </p:cNvPr>
          <p:cNvSpPr/>
          <p:nvPr/>
        </p:nvSpPr>
        <p:spPr>
          <a:xfrm>
            <a:off x="0" y="6790531"/>
            <a:ext cx="12192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itle 1"/>
          <p:cNvSpPr>
            <a:spLocks noGrp="1"/>
          </p:cNvSpPr>
          <p:nvPr>
            <p:ph type="title"/>
          </p:nvPr>
        </p:nvSpPr>
        <p:spPr>
          <a:xfrm>
            <a:off x="838200" y="588494"/>
            <a:ext cx="10515600" cy="800039"/>
          </a:xfrm>
          <a:prstGeom prst="rect">
            <a:avLst/>
          </a:prstGeom>
        </p:spPr>
        <p:txBody>
          <a:bodyPr anchor="b"/>
          <a:lstStyle>
            <a:lvl1pPr>
              <a:defRPr sz="3600" b="1" i="0">
                <a:solidFill>
                  <a:srgbClr val="577F9F"/>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2204617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1_Special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40789D1-6B5D-BC4E-9BBE-7E32165D1974}"/>
              </a:ext>
            </a:extLst>
          </p:cNvPr>
          <p:cNvSpPr/>
          <p:nvPr/>
        </p:nvSpPr>
        <p:spPr>
          <a:xfrm>
            <a:off x="4058856" y="-1"/>
            <a:ext cx="8133144" cy="6859980"/>
          </a:xfrm>
          <a:prstGeom prst="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4844073" y="597274"/>
            <a:ext cx="6430703" cy="974783"/>
          </a:xfrm>
          <a:prstGeom prst="rect">
            <a:avLst/>
          </a:prstGeom>
        </p:spPr>
        <p:txBody>
          <a:bodyPr/>
          <a:lstStyle>
            <a:lvl1pPr>
              <a:defRPr sz="3600" b="1" i="0">
                <a:solidFill>
                  <a:srgbClr val="577F9F"/>
                </a:solidFill>
                <a:latin typeface="Arial" panose="020B0604020202020204" pitchFamily="34" charset="0"/>
                <a:cs typeface="Arial" panose="020B0604020202020204" pitchFamily="34" charset="0"/>
              </a:defRPr>
            </a:lvl1pPr>
          </a:lstStyle>
          <a:p>
            <a:r>
              <a:rPr lang="en-US"/>
              <a:t>Click to edit Master title style</a:t>
            </a:r>
          </a:p>
        </p:txBody>
      </p:sp>
      <p:sp>
        <p:nvSpPr>
          <p:cNvPr id="13" name="Picture Placeholder 12">
            <a:extLst>
              <a:ext uri="{FF2B5EF4-FFF2-40B4-BE49-F238E27FC236}">
                <a16:creationId xmlns:a16="http://schemas.microsoft.com/office/drawing/2014/main" id="{6C5B1DD5-42FC-3C48-B80C-8E80F8F5C71E}"/>
              </a:ext>
            </a:extLst>
          </p:cNvPr>
          <p:cNvSpPr>
            <a:spLocks noGrp="1"/>
          </p:cNvSpPr>
          <p:nvPr>
            <p:ph type="pic" sz="quarter" idx="10" hasCustomPrompt="1"/>
          </p:nvPr>
        </p:nvSpPr>
        <p:spPr>
          <a:xfrm>
            <a:off x="0" y="-1"/>
            <a:ext cx="4059767" cy="6858001"/>
          </a:xfrm>
          <a:prstGeom prst="rect">
            <a:avLst/>
          </a:prstGeom>
          <a:solidFill>
            <a:srgbClr val="11254D"/>
          </a:solidFill>
        </p:spPr>
        <p:txBody>
          <a:bodyPr anchor="ctr" anchorCtr="0"/>
          <a:lstStyle>
            <a:lvl1pPr marL="0" indent="0" algn="ctr">
              <a:buNone/>
              <a:defRPr sz="1200" b="1" i="0">
                <a:solidFill>
                  <a:srgbClr val="577F9F"/>
                </a:solidFill>
                <a:latin typeface="Arial" panose="020B0604020202020204" pitchFamily="34" charset="0"/>
                <a:cs typeface="Arial" panose="020B0604020202020204" pitchFamily="34" charset="0"/>
              </a:defRPr>
            </a:lvl1pPr>
          </a:lstStyle>
          <a:p>
            <a:r>
              <a:rPr lang="en-US"/>
              <a:t>Photo placeholder</a:t>
            </a:r>
          </a:p>
        </p:txBody>
      </p:sp>
      <p:sp>
        <p:nvSpPr>
          <p:cNvPr id="12" name="Content Placeholder 2"/>
          <p:cNvSpPr>
            <a:spLocks noGrp="1"/>
          </p:cNvSpPr>
          <p:nvPr>
            <p:ph idx="1"/>
          </p:nvPr>
        </p:nvSpPr>
        <p:spPr>
          <a:xfrm>
            <a:off x="4844071" y="1871134"/>
            <a:ext cx="6430703" cy="4622799"/>
          </a:xfrm>
          <a:prstGeom prst="rect">
            <a:avLst/>
          </a:prstGeom>
        </p:spPr>
        <p:txBody>
          <a:bodyPr>
            <a:normAutofit/>
          </a:bodyPr>
          <a:lstStyle>
            <a:lvl1pPr marL="346075" indent="-346075">
              <a:spcBef>
                <a:spcPts val="1200"/>
              </a:spcBef>
              <a:buClr>
                <a:srgbClr val="E73439"/>
              </a:buClr>
              <a:defRPr b="0" i="0">
                <a:solidFill>
                  <a:schemeClr val="tx1">
                    <a:lumMod val="85000"/>
                    <a:lumOff val="15000"/>
                  </a:schemeClr>
                </a:solidFill>
                <a:latin typeface="Arial" panose="020B0604020202020204" pitchFamily="34" charset="0"/>
                <a:cs typeface="Arial" panose="020B0604020202020204" pitchFamily="34" charset="0"/>
              </a:defRPr>
            </a:lvl1pPr>
            <a:lvl2pPr marL="685800" indent="-339725">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2pPr>
            <a:lvl3pPr marL="914400" indent="-228600">
              <a:buClr>
                <a:srgbClr val="E73439"/>
              </a:buClr>
              <a:buFont typeface="Calibri" panose="020F050202020403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3pPr>
            <a:lvl4pPr marL="16002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4pPr>
            <a:lvl5pPr marL="20574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15" name="Rectangle 14">
            <a:extLst>
              <a:ext uri="{FF2B5EF4-FFF2-40B4-BE49-F238E27FC236}">
                <a16:creationId xmlns:a16="http://schemas.microsoft.com/office/drawing/2014/main" id="{2590D058-C445-7F40-AB7D-F52DA6EDF756}"/>
              </a:ext>
            </a:extLst>
          </p:cNvPr>
          <p:cNvSpPr/>
          <p:nvPr/>
        </p:nvSpPr>
        <p:spPr>
          <a:xfrm>
            <a:off x="0" y="6790531"/>
            <a:ext cx="12192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9679051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2_Special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40789D1-6B5D-BC4E-9BBE-7E32165D1974}"/>
              </a:ext>
            </a:extLst>
          </p:cNvPr>
          <p:cNvSpPr/>
          <p:nvPr/>
        </p:nvSpPr>
        <p:spPr>
          <a:xfrm>
            <a:off x="6805" y="0"/>
            <a:ext cx="8133144" cy="6858000"/>
          </a:xfrm>
          <a:prstGeom prst="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871047" y="597274"/>
            <a:ext cx="6430703" cy="974783"/>
          </a:xfrm>
          <a:prstGeom prst="rect">
            <a:avLst/>
          </a:prstGeom>
        </p:spPr>
        <p:txBody>
          <a:bodyPr anchor="b" anchorCtr="0"/>
          <a:lstStyle>
            <a:lvl1pPr>
              <a:defRPr sz="3600" b="1" i="0">
                <a:solidFill>
                  <a:srgbClr val="577F9F"/>
                </a:solidFill>
                <a:latin typeface="Arial" panose="020B0604020202020204" pitchFamily="34" charset="0"/>
                <a:cs typeface="Arial" panose="020B0604020202020204" pitchFamily="34" charset="0"/>
              </a:defRPr>
            </a:lvl1pPr>
          </a:lstStyle>
          <a:p>
            <a:r>
              <a:rPr lang="en-US"/>
              <a:t>Click to edit Master title style</a:t>
            </a:r>
          </a:p>
        </p:txBody>
      </p:sp>
      <p:sp>
        <p:nvSpPr>
          <p:cNvPr id="13" name="Picture Placeholder 12">
            <a:extLst>
              <a:ext uri="{FF2B5EF4-FFF2-40B4-BE49-F238E27FC236}">
                <a16:creationId xmlns:a16="http://schemas.microsoft.com/office/drawing/2014/main" id="{6C5B1DD5-42FC-3C48-B80C-8E80F8F5C71E}"/>
              </a:ext>
            </a:extLst>
          </p:cNvPr>
          <p:cNvSpPr>
            <a:spLocks noGrp="1"/>
          </p:cNvSpPr>
          <p:nvPr>
            <p:ph type="pic" sz="quarter" idx="10" hasCustomPrompt="1"/>
          </p:nvPr>
        </p:nvSpPr>
        <p:spPr>
          <a:xfrm>
            <a:off x="8125429" y="-1"/>
            <a:ext cx="4059767" cy="6857999"/>
          </a:xfrm>
          <a:prstGeom prst="rect">
            <a:avLst/>
          </a:prstGeom>
          <a:solidFill>
            <a:srgbClr val="11254D"/>
          </a:solidFill>
        </p:spPr>
        <p:txBody>
          <a:bodyPr anchor="ctr" anchorCtr="0"/>
          <a:lstStyle>
            <a:lvl1pPr marL="0" indent="0" algn="ctr">
              <a:buNone/>
              <a:defRPr sz="1200" b="1" i="0">
                <a:solidFill>
                  <a:srgbClr val="577F9F"/>
                </a:solidFill>
                <a:latin typeface="Arial" panose="020B0604020202020204" pitchFamily="34" charset="0"/>
                <a:cs typeface="Arial" panose="020B0604020202020204" pitchFamily="34" charset="0"/>
              </a:defRPr>
            </a:lvl1pPr>
          </a:lstStyle>
          <a:p>
            <a:r>
              <a:rPr lang="en-US"/>
              <a:t>Photo placeholder</a:t>
            </a:r>
          </a:p>
        </p:txBody>
      </p:sp>
      <p:sp>
        <p:nvSpPr>
          <p:cNvPr id="14" name="Content Placeholder 2"/>
          <p:cNvSpPr>
            <a:spLocks noGrp="1"/>
          </p:cNvSpPr>
          <p:nvPr>
            <p:ph idx="11"/>
          </p:nvPr>
        </p:nvSpPr>
        <p:spPr>
          <a:xfrm>
            <a:off x="871047" y="1786468"/>
            <a:ext cx="6430703" cy="4707465"/>
          </a:xfrm>
          <a:prstGeom prst="rect">
            <a:avLst/>
          </a:prstGeom>
        </p:spPr>
        <p:txBody>
          <a:bodyPr>
            <a:normAutofit/>
          </a:bodyPr>
          <a:lstStyle>
            <a:lvl1pPr marL="346075" indent="-346075">
              <a:spcBef>
                <a:spcPts val="1200"/>
              </a:spcBef>
              <a:buClr>
                <a:srgbClr val="E73439"/>
              </a:buClr>
              <a:defRPr b="0" i="0">
                <a:solidFill>
                  <a:schemeClr val="tx1">
                    <a:lumMod val="85000"/>
                    <a:lumOff val="15000"/>
                  </a:schemeClr>
                </a:solidFill>
                <a:latin typeface="Arial" panose="020B0604020202020204" pitchFamily="34" charset="0"/>
                <a:cs typeface="Arial" panose="020B0604020202020204" pitchFamily="34" charset="0"/>
              </a:defRPr>
            </a:lvl1pPr>
            <a:lvl2pPr marL="685800" indent="-339725">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2pPr>
            <a:lvl3pPr marL="914400" indent="-228600">
              <a:buClr>
                <a:srgbClr val="E73439"/>
              </a:buClr>
              <a:buFont typeface="Calibri" panose="020F050202020403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3pPr>
            <a:lvl4pPr marL="16002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4pPr>
            <a:lvl5pPr marL="20574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15" name="Rectangle 14">
            <a:extLst>
              <a:ext uri="{FF2B5EF4-FFF2-40B4-BE49-F238E27FC236}">
                <a16:creationId xmlns:a16="http://schemas.microsoft.com/office/drawing/2014/main" id="{2590D058-C445-7F40-AB7D-F52DA6EDF756}"/>
              </a:ext>
            </a:extLst>
          </p:cNvPr>
          <p:cNvSpPr/>
          <p:nvPr/>
        </p:nvSpPr>
        <p:spPr>
          <a:xfrm>
            <a:off x="0" y="6790531"/>
            <a:ext cx="12192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399812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5/28/2021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2836945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13_SpecialConten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721F04DB-D97B-774F-8BE5-98481FB18328}"/>
              </a:ext>
            </a:extLst>
          </p:cNvPr>
          <p:cNvSpPr>
            <a:spLocks noGrp="1"/>
          </p:cNvSpPr>
          <p:nvPr>
            <p:ph type="pic" sz="quarter" idx="10"/>
          </p:nvPr>
        </p:nvSpPr>
        <p:spPr>
          <a:xfrm>
            <a:off x="0" y="1"/>
            <a:ext cx="12192000" cy="4182533"/>
          </a:xfrm>
          <a:prstGeom prst="rect">
            <a:avLst/>
          </a:prstGeom>
          <a:solidFill>
            <a:srgbClr val="11254D"/>
          </a:solidFill>
        </p:spPr>
        <p:txBody>
          <a:bodyPr anchor="ctr" anchorCtr="0"/>
          <a:lstStyle>
            <a:lvl1pPr marL="0" indent="0" algn="ctr">
              <a:buNone/>
              <a:defRPr sz="1200">
                <a:solidFill>
                  <a:srgbClr val="577F9F"/>
                </a:solidFill>
              </a:defRPr>
            </a:lvl1pPr>
          </a:lstStyle>
          <a:p>
            <a:endParaRPr lang="en-US"/>
          </a:p>
        </p:txBody>
      </p:sp>
      <p:sp>
        <p:nvSpPr>
          <p:cNvPr id="12" name="Text Placeholder 11">
            <a:extLst>
              <a:ext uri="{FF2B5EF4-FFF2-40B4-BE49-F238E27FC236}">
                <a16:creationId xmlns:a16="http://schemas.microsoft.com/office/drawing/2014/main" id="{6E972D29-1E70-BF4B-A9FE-DFD3EB838D1A}"/>
              </a:ext>
            </a:extLst>
          </p:cNvPr>
          <p:cNvSpPr>
            <a:spLocks noGrp="1"/>
          </p:cNvSpPr>
          <p:nvPr>
            <p:ph type="body" sz="quarter" idx="11" hasCustomPrompt="1"/>
          </p:nvPr>
        </p:nvSpPr>
        <p:spPr>
          <a:xfrm>
            <a:off x="741487" y="4521200"/>
            <a:ext cx="4046644" cy="2006600"/>
          </a:xfrm>
          <a:prstGeom prst="rect">
            <a:avLst/>
          </a:prstGeom>
        </p:spPr>
        <p:txBody>
          <a:bodyPr/>
          <a:lstStyle>
            <a:lvl1pPr marL="0" indent="0">
              <a:buNone/>
              <a:defRPr sz="2400" b="1" i="0" baseline="0">
                <a:solidFill>
                  <a:srgbClr val="E73439"/>
                </a:solidFill>
                <a:latin typeface="Arial" panose="020B0604020202020204" pitchFamily="34" charset="0"/>
                <a:cs typeface="Arial" panose="020B0604020202020204" pitchFamily="34" charset="0"/>
              </a:defRPr>
            </a:lvl1pPr>
            <a:lvl2pPr marL="457200" indent="0">
              <a:buNone/>
              <a:defRPr/>
            </a:lvl2pPr>
          </a:lstStyle>
          <a:p>
            <a:pPr lvl="0"/>
            <a:r>
              <a:rPr lang="en-US"/>
              <a:t>SIDE TITLE GOES HERE. ARIAL BOLD, 24PT, ALL CAPREDS</a:t>
            </a:r>
          </a:p>
        </p:txBody>
      </p:sp>
      <p:sp>
        <p:nvSpPr>
          <p:cNvPr id="14" name="Content Placeholder 13">
            <a:extLst>
              <a:ext uri="{FF2B5EF4-FFF2-40B4-BE49-F238E27FC236}">
                <a16:creationId xmlns:a16="http://schemas.microsoft.com/office/drawing/2014/main" id="{B3970259-9024-0745-AD1C-AAC38D47B49E}"/>
              </a:ext>
            </a:extLst>
          </p:cNvPr>
          <p:cNvSpPr>
            <a:spLocks noGrp="1"/>
          </p:cNvSpPr>
          <p:nvPr>
            <p:ph sz="quarter" idx="12"/>
          </p:nvPr>
        </p:nvSpPr>
        <p:spPr>
          <a:xfrm>
            <a:off x="5652656" y="4521200"/>
            <a:ext cx="5797859" cy="2006600"/>
          </a:xfrm>
          <a:prstGeom prst="rect">
            <a:avLst/>
          </a:prstGeom>
        </p:spPr>
        <p:txBody>
          <a:bodyPr>
            <a:normAutofit/>
          </a:bodyPr>
          <a:lstStyle>
            <a:lvl1pPr>
              <a:buClr>
                <a:srgbClr val="E73439"/>
              </a:buClr>
              <a:defRPr sz="1800">
                <a:solidFill>
                  <a:schemeClr val="tx1">
                    <a:lumMod val="85000"/>
                    <a:lumOff val="15000"/>
                  </a:schemeClr>
                </a:solidFill>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a:t>Click to edit Master text styles</a:t>
            </a:r>
          </a:p>
        </p:txBody>
      </p:sp>
      <p:sp>
        <p:nvSpPr>
          <p:cNvPr id="11" name="Rectangle 10">
            <a:extLst>
              <a:ext uri="{FF2B5EF4-FFF2-40B4-BE49-F238E27FC236}">
                <a16:creationId xmlns:a16="http://schemas.microsoft.com/office/drawing/2014/main" id="{2590D058-C445-7F40-AB7D-F52DA6EDF756}"/>
              </a:ext>
            </a:extLst>
          </p:cNvPr>
          <p:cNvSpPr/>
          <p:nvPr/>
        </p:nvSpPr>
        <p:spPr>
          <a:xfrm>
            <a:off x="0" y="6790531"/>
            <a:ext cx="12192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7813244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14_SpecialConten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701D2C60-AE90-4942-A1A3-815C2797870D}"/>
              </a:ext>
            </a:extLst>
          </p:cNvPr>
          <p:cNvSpPr>
            <a:spLocks noGrp="1"/>
          </p:cNvSpPr>
          <p:nvPr>
            <p:ph type="pic" sz="quarter" idx="10"/>
          </p:nvPr>
        </p:nvSpPr>
        <p:spPr>
          <a:xfrm>
            <a:off x="0" y="0"/>
            <a:ext cx="12192000" cy="6859979"/>
          </a:xfrm>
          <a:prstGeom prst="rect">
            <a:avLst/>
          </a:prstGeom>
          <a:solidFill>
            <a:srgbClr val="11254D"/>
          </a:solidFill>
        </p:spPr>
        <p:txBody>
          <a:bodyPr anchor="ctr" anchorCtr="0"/>
          <a:lstStyle>
            <a:lvl1pPr marL="0" indent="0" algn="ctr">
              <a:buNone/>
              <a:defRPr sz="1200" b="1" i="0">
                <a:solidFill>
                  <a:srgbClr val="577F9F"/>
                </a:solidFill>
                <a:latin typeface="Arial" panose="020B0604020202020204" pitchFamily="34" charset="0"/>
                <a:cs typeface="Arial" panose="020B0604020202020204" pitchFamily="34" charset="0"/>
              </a:defRPr>
            </a:lvl1pPr>
          </a:lstStyle>
          <a:p>
            <a:endParaRPr lang="en-US"/>
          </a:p>
        </p:txBody>
      </p:sp>
      <p:sp>
        <p:nvSpPr>
          <p:cNvPr id="16" name="Rectangle 15">
            <a:extLst>
              <a:ext uri="{FF2B5EF4-FFF2-40B4-BE49-F238E27FC236}">
                <a16:creationId xmlns:a16="http://schemas.microsoft.com/office/drawing/2014/main" id="{B1B0873C-1198-584F-950D-0CE08ED743E1}"/>
              </a:ext>
            </a:extLst>
          </p:cNvPr>
          <p:cNvSpPr/>
          <p:nvPr/>
        </p:nvSpPr>
        <p:spPr>
          <a:xfrm>
            <a:off x="771525" y="1"/>
            <a:ext cx="4224982" cy="57063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1"/>
              </a:solidFill>
            </a:endParaRPr>
          </a:p>
        </p:txBody>
      </p:sp>
      <p:sp>
        <p:nvSpPr>
          <p:cNvPr id="2" name="Title 1"/>
          <p:cNvSpPr>
            <a:spLocks noGrp="1"/>
          </p:cNvSpPr>
          <p:nvPr>
            <p:ph type="title"/>
          </p:nvPr>
        </p:nvSpPr>
        <p:spPr>
          <a:xfrm>
            <a:off x="956840" y="365127"/>
            <a:ext cx="3862295" cy="823913"/>
          </a:xfrm>
          <a:prstGeom prst="rect">
            <a:avLst/>
          </a:prstGeom>
        </p:spPr>
        <p:txBody>
          <a:bodyPr>
            <a:normAutofit/>
          </a:bodyPr>
          <a:lstStyle>
            <a:lvl1pPr>
              <a:defRPr sz="2800" b="1" i="0">
                <a:solidFill>
                  <a:srgbClr val="E73439"/>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956840" y="1288899"/>
            <a:ext cx="3862295" cy="655648"/>
          </a:xfrm>
          <a:prstGeom prst="rect">
            <a:avLst/>
          </a:prstGeom>
        </p:spPr>
        <p:txBody>
          <a:bodyPr anchor="t" anchorCtr="0">
            <a:normAutofit/>
          </a:bodyPr>
          <a:lstStyle>
            <a:lvl1pPr marL="0" indent="0">
              <a:buNone/>
              <a:defRPr sz="2000" b="1" i="0">
                <a:solidFill>
                  <a:schemeClr val="tx1">
                    <a:lumMod val="85000"/>
                    <a:lumOff val="15000"/>
                  </a:schemeClr>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Rectangle 13">
            <a:extLst>
              <a:ext uri="{FF2B5EF4-FFF2-40B4-BE49-F238E27FC236}">
                <a16:creationId xmlns:a16="http://schemas.microsoft.com/office/drawing/2014/main" id="{2590D058-C445-7F40-AB7D-F52DA6EDF756}"/>
              </a:ext>
            </a:extLst>
          </p:cNvPr>
          <p:cNvSpPr/>
          <p:nvPr/>
        </p:nvSpPr>
        <p:spPr>
          <a:xfrm>
            <a:off x="0" y="6790531"/>
            <a:ext cx="12192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Content Placeholder 2"/>
          <p:cNvSpPr>
            <a:spLocks noGrp="1"/>
          </p:cNvSpPr>
          <p:nvPr>
            <p:ph idx="11"/>
          </p:nvPr>
        </p:nvSpPr>
        <p:spPr>
          <a:xfrm>
            <a:off x="956840" y="2044407"/>
            <a:ext cx="3862295" cy="3535127"/>
          </a:xfrm>
          <a:prstGeom prst="rect">
            <a:avLst/>
          </a:prstGeom>
        </p:spPr>
        <p:txBody>
          <a:bodyPr>
            <a:normAutofit/>
          </a:bodyPr>
          <a:lstStyle>
            <a:lvl1pPr marL="228600" indent="-227013">
              <a:spcBef>
                <a:spcPts val="1200"/>
              </a:spcBef>
              <a:buClr>
                <a:srgbClr val="E73439"/>
              </a:buClr>
              <a:defRPr sz="2000" b="0" i="0">
                <a:solidFill>
                  <a:schemeClr val="tx1">
                    <a:lumMod val="85000"/>
                    <a:lumOff val="15000"/>
                  </a:schemeClr>
                </a:solidFill>
                <a:latin typeface="Arial" panose="020B0604020202020204" pitchFamily="34" charset="0"/>
                <a:cs typeface="Arial" panose="020B0604020202020204" pitchFamily="34" charset="0"/>
              </a:defRPr>
            </a:lvl1pPr>
            <a:lvl2pPr marL="576263" indent="-288925">
              <a:buClr>
                <a:srgbClr val="E73439"/>
              </a:buClr>
              <a:buFont typeface="Arial" panose="020B0604020202020204" pitchFamily="34" charset="0"/>
              <a:buChar char="–"/>
              <a:defRPr sz="1800" b="0" i="0">
                <a:solidFill>
                  <a:schemeClr val="tx1">
                    <a:lumMod val="85000"/>
                    <a:lumOff val="15000"/>
                  </a:schemeClr>
                </a:solidFill>
                <a:latin typeface="Arial" panose="020B0604020202020204" pitchFamily="34" charset="0"/>
                <a:cs typeface="Arial" panose="020B0604020202020204" pitchFamily="34" charset="0"/>
              </a:defRPr>
            </a:lvl2pPr>
            <a:lvl3pPr marL="744538" indent="-168275">
              <a:buClr>
                <a:srgbClr val="E73439"/>
              </a:buClr>
              <a:buFont typeface="Calibri" panose="020F0502020204030204" pitchFamily="34" charset="0"/>
              <a:buChar char="‐"/>
              <a:defRPr sz="1600" b="0" i="0">
                <a:solidFill>
                  <a:schemeClr val="tx1">
                    <a:lumMod val="85000"/>
                    <a:lumOff val="15000"/>
                  </a:schemeClr>
                </a:solidFill>
                <a:latin typeface="Arial" panose="020B0604020202020204" pitchFamily="34" charset="0"/>
                <a:cs typeface="Arial" panose="020B0604020202020204" pitchFamily="34" charset="0"/>
              </a:defRPr>
            </a:lvl3pPr>
            <a:lvl4pPr marL="16002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4pPr>
            <a:lvl5pPr marL="20574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7866894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44BF14A4-0541-3545-99AD-5E5B557C852B}"/>
              </a:ext>
            </a:extLst>
          </p:cNvPr>
          <p:cNvSpPr>
            <a:spLocks noGrp="1"/>
          </p:cNvSpPr>
          <p:nvPr>
            <p:ph type="pic" sz="quarter" idx="11"/>
          </p:nvPr>
        </p:nvSpPr>
        <p:spPr>
          <a:xfrm>
            <a:off x="3981452" y="-1"/>
            <a:ext cx="8210549" cy="3765552"/>
          </a:xfrm>
          <a:prstGeom prst="rect">
            <a:avLst/>
          </a:prstGeom>
          <a:solidFill>
            <a:srgbClr val="11254D"/>
          </a:solidFill>
        </p:spPr>
        <p:txBody>
          <a:bodyPr anchor="ctr" anchorCtr="0"/>
          <a:lstStyle>
            <a:lvl1pPr marL="0" indent="0" algn="ctr">
              <a:buNone/>
              <a:defRPr sz="1200" b="1" i="0">
                <a:solidFill>
                  <a:srgbClr val="577F9F"/>
                </a:solidFill>
                <a:latin typeface="Arial" panose="020B0604020202020204" pitchFamily="34" charset="0"/>
                <a:cs typeface="Arial" panose="020B0604020202020204" pitchFamily="34" charset="0"/>
              </a:defRPr>
            </a:lvl1pPr>
          </a:lstStyle>
          <a:p>
            <a:endParaRPr lang="en-US"/>
          </a:p>
        </p:txBody>
      </p:sp>
      <p:sp>
        <p:nvSpPr>
          <p:cNvPr id="11" name="Rectangle 10">
            <a:extLst>
              <a:ext uri="{FF2B5EF4-FFF2-40B4-BE49-F238E27FC236}">
                <a16:creationId xmlns:a16="http://schemas.microsoft.com/office/drawing/2014/main" id="{858E55C2-C8B7-B146-81B3-FE1F3E7DEC87}"/>
              </a:ext>
            </a:extLst>
          </p:cNvPr>
          <p:cNvSpPr/>
          <p:nvPr userDrawn="1"/>
        </p:nvSpPr>
        <p:spPr>
          <a:xfrm>
            <a:off x="0" y="3765551"/>
            <a:ext cx="12192000" cy="3092453"/>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Subtitle 2">
            <a:extLst>
              <a:ext uri="{FF2B5EF4-FFF2-40B4-BE49-F238E27FC236}">
                <a16:creationId xmlns:a16="http://schemas.microsoft.com/office/drawing/2014/main" id="{FC328256-5B7D-AF40-9EE8-52DEDA34DEC3}"/>
              </a:ext>
            </a:extLst>
          </p:cNvPr>
          <p:cNvSpPr>
            <a:spLocks noGrp="1"/>
          </p:cNvSpPr>
          <p:nvPr>
            <p:ph type="subTitle" idx="10" hasCustomPrompt="1"/>
          </p:nvPr>
        </p:nvSpPr>
        <p:spPr>
          <a:xfrm>
            <a:off x="1669775" y="4565699"/>
            <a:ext cx="8852452" cy="1627947"/>
          </a:xfrm>
          <a:prstGeom prst="rect">
            <a:avLst/>
          </a:prstGeom>
        </p:spPr>
        <p:txBody>
          <a:bodyPr/>
          <a:lstStyle>
            <a:lvl1pPr marL="0" indent="0" algn="l">
              <a:buNone/>
              <a:defRPr sz="3200" b="0" i="0" spc="3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TITLE HERE, ARIAL REGULAR, 32PT, </a:t>
            </a:r>
            <a:br>
              <a:rPr lang="en-US"/>
            </a:br>
            <a:r>
              <a:rPr lang="en-US"/>
              <a:t>ALL CAPS EXPANDED </a:t>
            </a:r>
          </a:p>
        </p:txBody>
      </p:sp>
      <p:sp>
        <p:nvSpPr>
          <p:cNvPr id="19" name="Rectangle 18">
            <a:extLst>
              <a:ext uri="{FF2B5EF4-FFF2-40B4-BE49-F238E27FC236}">
                <a16:creationId xmlns:a16="http://schemas.microsoft.com/office/drawing/2014/main" id="{12E0D32C-B620-7A4D-BC36-49900D1DFC99}"/>
              </a:ext>
            </a:extLst>
          </p:cNvPr>
          <p:cNvSpPr/>
          <p:nvPr userDrawn="1"/>
        </p:nvSpPr>
        <p:spPr>
          <a:xfrm>
            <a:off x="1770929" y="4358104"/>
            <a:ext cx="4325073" cy="75358"/>
          </a:xfrm>
          <a:prstGeom prst="rect">
            <a:avLst/>
          </a:prstGeom>
          <a:solidFill>
            <a:srgbClr val="112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7" name="Picture 6">
            <a:extLst>
              <a:ext uri="{FF2B5EF4-FFF2-40B4-BE49-F238E27FC236}">
                <a16:creationId xmlns:a16="http://schemas.microsoft.com/office/drawing/2014/main" id="{D5A233D4-D216-4AEF-84FE-3FB190850A25}"/>
              </a:ext>
            </a:extLst>
          </p:cNvPr>
          <p:cNvPicPr>
            <a:picLocks noChangeAspect="1"/>
          </p:cNvPicPr>
          <p:nvPr userDrawn="1"/>
        </p:nvPicPr>
        <p:blipFill rotWithShape="1">
          <a:blip r:embed="rId2"/>
          <a:srcRect l="16978" t="15834" r="19350" b="17045"/>
          <a:stretch/>
        </p:blipFill>
        <p:spPr>
          <a:xfrm>
            <a:off x="0" y="0"/>
            <a:ext cx="3987800" cy="3765551"/>
          </a:xfrm>
          <a:prstGeom prst="rect">
            <a:avLst/>
          </a:prstGeom>
        </p:spPr>
      </p:pic>
    </p:spTree>
    <p:extLst>
      <p:ext uri="{BB962C8B-B14F-4D97-AF65-F5344CB8AC3E}">
        <p14:creationId xmlns:p14="http://schemas.microsoft.com/office/powerpoint/2010/main" val="11904349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C29D0F8-D172-6446-8609-1A4CDE5E0FB8}"/>
              </a:ext>
            </a:extLst>
          </p:cNvPr>
          <p:cNvSpPr/>
          <p:nvPr userDrawn="1"/>
        </p:nvSpPr>
        <p:spPr>
          <a:xfrm>
            <a:off x="0" y="5"/>
            <a:ext cx="12192000" cy="5796503"/>
          </a:xfrm>
          <a:prstGeom prst="rect">
            <a:avLst/>
          </a:prstGeom>
          <a:solidFill>
            <a:srgbClr val="112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hasCustomPrompt="1"/>
          </p:nvPr>
        </p:nvSpPr>
        <p:spPr>
          <a:xfrm>
            <a:off x="1061009" y="1563440"/>
            <a:ext cx="8182747" cy="1655763"/>
          </a:xfrm>
          <a:prstGeom prst="rect">
            <a:avLst/>
          </a:prstGeom>
        </p:spPr>
        <p:txBody>
          <a:bodyPr anchor="b"/>
          <a:lstStyle>
            <a:lvl1pPr algn="l">
              <a:defRPr sz="3600" b="1" i="0">
                <a:solidFill>
                  <a:srgbClr val="DEEBF7"/>
                </a:solidFill>
                <a:latin typeface="Arial" panose="020B0604020202020204" pitchFamily="34" charset="0"/>
                <a:cs typeface="Arial" panose="020B0604020202020204" pitchFamily="34" charset="0"/>
              </a:defRPr>
            </a:lvl1pPr>
          </a:lstStyle>
          <a:p>
            <a:r>
              <a:rPr lang="en-US"/>
              <a:t>Title of the presentation goes here—the font is Arial 36pt, Bold, Blue-Gray</a:t>
            </a:r>
          </a:p>
        </p:txBody>
      </p:sp>
      <p:sp>
        <p:nvSpPr>
          <p:cNvPr id="3" name="Subtitle 2"/>
          <p:cNvSpPr>
            <a:spLocks noGrp="1"/>
          </p:cNvSpPr>
          <p:nvPr>
            <p:ph type="subTitle" idx="1" hasCustomPrompt="1"/>
          </p:nvPr>
        </p:nvSpPr>
        <p:spPr>
          <a:xfrm>
            <a:off x="1061009" y="3342719"/>
            <a:ext cx="8182747" cy="672765"/>
          </a:xfrm>
          <a:prstGeom prst="rect">
            <a:avLst/>
          </a:prstGeom>
        </p:spPr>
        <p:txBody>
          <a:bodyPr/>
          <a:lstStyle>
            <a:lvl1pPr marL="0" indent="0" algn="l">
              <a:buNone/>
              <a:defRPr sz="2000" b="0" i="0" spc="300">
                <a:solidFill>
                  <a:srgbClr val="577F9F"/>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LINE 1, ARIAL REGULAR, 20PT, EXPANDED </a:t>
            </a:r>
          </a:p>
        </p:txBody>
      </p:sp>
      <p:pic>
        <p:nvPicPr>
          <p:cNvPr id="10" name="Picture 9" descr="FHI360_Logo_Horiz_tag_4c.png">
            <a:extLst>
              <a:ext uri="{FF2B5EF4-FFF2-40B4-BE49-F238E27FC236}">
                <a16:creationId xmlns:a16="http://schemas.microsoft.com/office/drawing/2014/main" id="{686190CC-054E-524D-A736-418942194F1F}"/>
              </a:ext>
            </a:extLst>
          </p:cNvPr>
          <p:cNvPicPr>
            <a:picLocks noChangeAspect="1"/>
          </p:cNvPicPr>
          <p:nvPr userDrawn="1"/>
        </p:nvPicPr>
        <p:blipFill>
          <a:blip r:embed="rId2"/>
          <a:stretch>
            <a:fillRect/>
          </a:stretch>
        </p:blipFill>
        <p:spPr>
          <a:xfrm>
            <a:off x="9432280" y="6026582"/>
            <a:ext cx="1602257" cy="532012"/>
          </a:xfrm>
          <a:prstGeom prst="rect">
            <a:avLst/>
          </a:prstGeom>
        </p:spPr>
      </p:pic>
      <p:pic>
        <p:nvPicPr>
          <p:cNvPr id="11" name="Picture 10">
            <a:extLst>
              <a:ext uri="{FF2B5EF4-FFF2-40B4-BE49-F238E27FC236}">
                <a16:creationId xmlns:a16="http://schemas.microsoft.com/office/drawing/2014/main" id="{544BBD1C-9BB4-9045-8C41-84A86B97AE0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6844" y="5983362"/>
            <a:ext cx="2824577" cy="651825"/>
          </a:xfrm>
          <a:prstGeom prst="rect">
            <a:avLst/>
          </a:prstGeom>
        </p:spPr>
      </p:pic>
      <p:pic>
        <p:nvPicPr>
          <p:cNvPr id="12" name="Picture 11" descr="A close up of a sign&#10;&#10;Description generated with very high confidence">
            <a:extLst>
              <a:ext uri="{FF2B5EF4-FFF2-40B4-BE49-F238E27FC236}">
                <a16:creationId xmlns:a16="http://schemas.microsoft.com/office/drawing/2014/main" id="{19BD43EE-0AA4-B74A-88D5-6DFFC2B3A6E2}"/>
              </a:ext>
            </a:extLst>
          </p:cNvPr>
          <p:cNvPicPr>
            <a:picLocks noChangeAspect="1"/>
          </p:cNvPicPr>
          <p:nvPr userDrawn="1"/>
        </p:nvPicPr>
        <p:blipFill>
          <a:blip r:embed="rId4"/>
          <a:stretch>
            <a:fillRect/>
          </a:stretch>
        </p:blipFill>
        <p:spPr>
          <a:xfrm>
            <a:off x="5451074" y="5796503"/>
            <a:ext cx="1907177" cy="841402"/>
          </a:xfrm>
          <a:prstGeom prst="rect">
            <a:avLst/>
          </a:prstGeom>
        </p:spPr>
      </p:pic>
      <p:sp>
        <p:nvSpPr>
          <p:cNvPr id="13" name="Rectangle 12">
            <a:extLst>
              <a:ext uri="{FF2B5EF4-FFF2-40B4-BE49-F238E27FC236}">
                <a16:creationId xmlns:a16="http://schemas.microsoft.com/office/drawing/2014/main" id="{6EEC186D-09B3-7C40-86B2-9CCD3AAC19C7}"/>
              </a:ext>
            </a:extLst>
          </p:cNvPr>
          <p:cNvSpPr/>
          <p:nvPr userDrawn="1"/>
        </p:nvSpPr>
        <p:spPr>
          <a:xfrm>
            <a:off x="1061010" y="4257917"/>
            <a:ext cx="4325073" cy="7535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4" name="Picture 13">
            <a:extLst>
              <a:ext uri="{FF2B5EF4-FFF2-40B4-BE49-F238E27FC236}">
                <a16:creationId xmlns:a16="http://schemas.microsoft.com/office/drawing/2014/main" id="{E0A29BA2-C15F-2740-863C-ED8E4347CAB3}"/>
              </a:ext>
            </a:extLst>
          </p:cNvPr>
          <p:cNvPicPr/>
          <p:nvPr userDrawn="1"/>
        </p:nvPicPr>
        <p:blipFill rotWithShape="1">
          <a:blip r:embed="rId5">
            <a:alphaModFix/>
            <a:extLst>
              <a:ext uri="{28A0092B-C50C-407E-A947-70E740481C1C}">
                <a14:useLocalDpi xmlns:a14="http://schemas.microsoft.com/office/drawing/2010/main" val="0"/>
              </a:ext>
            </a:extLst>
          </a:blip>
          <a:srcRect t="36352" r="38913"/>
          <a:stretch/>
        </p:blipFill>
        <p:spPr bwMode="auto">
          <a:xfrm>
            <a:off x="8735031" y="5"/>
            <a:ext cx="3456972" cy="2691747"/>
          </a:xfrm>
          <a:prstGeom prst="rect">
            <a:avLst/>
          </a:prstGeom>
          <a:noFill/>
          <a:ln>
            <a:noFill/>
          </a:ln>
        </p:spPr>
      </p:pic>
      <p:sp>
        <p:nvSpPr>
          <p:cNvPr id="36" name="Text Placeholder 35">
            <a:extLst>
              <a:ext uri="{FF2B5EF4-FFF2-40B4-BE49-F238E27FC236}">
                <a16:creationId xmlns:a16="http://schemas.microsoft.com/office/drawing/2014/main" id="{34F3FDC0-5EA7-5049-B509-531EE6327776}"/>
              </a:ext>
            </a:extLst>
          </p:cNvPr>
          <p:cNvSpPr>
            <a:spLocks noGrp="1"/>
          </p:cNvSpPr>
          <p:nvPr>
            <p:ph type="body" sz="quarter" idx="10" hasCustomPrompt="1"/>
          </p:nvPr>
        </p:nvSpPr>
        <p:spPr>
          <a:xfrm>
            <a:off x="1060452" y="4470011"/>
            <a:ext cx="5035549" cy="303978"/>
          </a:xfrm>
          <a:prstGeom prst="rect">
            <a:avLst/>
          </a:prstGeom>
        </p:spPr>
        <p:txBody>
          <a:bodyPr/>
          <a:lstStyle>
            <a:lvl1pPr marL="0" indent="0">
              <a:lnSpc>
                <a:spcPct val="100000"/>
              </a:lnSpc>
              <a:spcBef>
                <a:spcPts val="600"/>
              </a:spcBef>
              <a:buNone/>
              <a:defRPr sz="1600" b="1" i="0">
                <a:solidFill>
                  <a:srgbClr val="DEEBF7"/>
                </a:solidFill>
                <a:latin typeface="Arial" panose="020B0604020202020204" pitchFamily="34" charset="0"/>
                <a:cs typeface="Arial" panose="020B0604020202020204" pitchFamily="34" charset="0"/>
              </a:defRPr>
            </a:lvl1pPr>
          </a:lstStyle>
          <a:p>
            <a:pPr lvl="0"/>
            <a:r>
              <a:rPr lang="en-US"/>
              <a:t>Author name</a:t>
            </a:r>
          </a:p>
        </p:txBody>
      </p:sp>
      <p:sp>
        <p:nvSpPr>
          <p:cNvPr id="39" name="Text Placeholder 38">
            <a:extLst>
              <a:ext uri="{FF2B5EF4-FFF2-40B4-BE49-F238E27FC236}">
                <a16:creationId xmlns:a16="http://schemas.microsoft.com/office/drawing/2014/main" id="{0243FC27-0225-9F41-8ADB-FA544A17B773}"/>
              </a:ext>
            </a:extLst>
          </p:cNvPr>
          <p:cNvSpPr>
            <a:spLocks noGrp="1"/>
          </p:cNvSpPr>
          <p:nvPr>
            <p:ph type="body" sz="quarter" idx="11" hasCustomPrompt="1"/>
          </p:nvPr>
        </p:nvSpPr>
        <p:spPr>
          <a:xfrm>
            <a:off x="1060452" y="4796635"/>
            <a:ext cx="5035549" cy="303978"/>
          </a:xfrm>
          <a:prstGeom prst="rect">
            <a:avLst/>
          </a:prstGeom>
        </p:spPr>
        <p:txBody>
          <a:bodyPr/>
          <a:lstStyle>
            <a:lvl1pPr marL="0" indent="0">
              <a:buNone/>
              <a:defRPr sz="1600" b="0" i="1">
                <a:solidFill>
                  <a:srgbClr val="DEEBF7"/>
                </a:solidFill>
                <a:latin typeface="Arial" panose="020B0604020202020204" pitchFamily="34" charset="0"/>
                <a:cs typeface="Arial" panose="020B0604020202020204" pitchFamily="34" charset="0"/>
              </a:defRPr>
            </a:lvl1pPr>
          </a:lstStyle>
          <a:p>
            <a:pPr lvl="0"/>
            <a:r>
              <a:rPr lang="en-US"/>
              <a:t>Author title</a:t>
            </a:r>
          </a:p>
        </p:txBody>
      </p:sp>
    </p:spTree>
    <p:extLst>
      <p:ext uri="{BB962C8B-B14F-4D97-AF65-F5344CB8AC3E}">
        <p14:creationId xmlns:p14="http://schemas.microsoft.com/office/powerpoint/2010/main" val="1619711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1961C13-5CE3-E940-A4D1-4C80766A25CC}"/>
              </a:ext>
            </a:extLst>
          </p:cNvPr>
          <p:cNvSpPr/>
          <p:nvPr userDrawn="1"/>
        </p:nvSpPr>
        <p:spPr>
          <a:xfrm>
            <a:off x="0" y="0"/>
            <a:ext cx="12192000" cy="6858000"/>
          </a:xfrm>
          <a:prstGeom prst="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a:extLst>
              <a:ext uri="{FF2B5EF4-FFF2-40B4-BE49-F238E27FC236}">
                <a16:creationId xmlns:a16="http://schemas.microsoft.com/office/drawing/2014/main" id="{2590D058-C445-7F40-AB7D-F52DA6EDF756}"/>
              </a:ext>
            </a:extLst>
          </p:cNvPr>
          <p:cNvSpPr/>
          <p:nvPr userDrawn="1"/>
        </p:nvSpPr>
        <p:spPr>
          <a:xfrm>
            <a:off x="0" y="6790531"/>
            <a:ext cx="12192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4" name="Picture 23">
            <a:extLst>
              <a:ext uri="{FF2B5EF4-FFF2-40B4-BE49-F238E27FC236}">
                <a16:creationId xmlns:a16="http://schemas.microsoft.com/office/drawing/2014/main" id="{C8D2E9CD-85A1-8249-B610-F55A92BA9DF8}"/>
              </a:ext>
            </a:extLst>
          </p:cNvPr>
          <p:cNvPicPr>
            <a:picLocks noChangeAspect="1"/>
          </p:cNvPicPr>
          <p:nvPr userDrawn="1"/>
        </p:nvPicPr>
        <p:blipFill rotWithShape="1">
          <a:blip r:embed="rId2">
            <a:alphaModFix amt="40000"/>
          </a:blip>
          <a:srcRect r="50248" b="50000"/>
          <a:stretch/>
        </p:blipFill>
        <p:spPr>
          <a:xfrm rot="16200000">
            <a:off x="8625267" y="-293273"/>
            <a:ext cx="3273461" cy="3860012"/>
          </a:xfrm>
          <a:prstGeom prst="rect">
            <a:avLst/>
          </a:prstGeom>
        </p:spPr>
      </p:pic>
      <p:sp>
        <p:nvSpPr>
          <p:cNvPr id="2" name="Title 1"/>
          <p:cNvSpPr>
            <a:spLocks noGrp="1"/>
          </p:cNvSpPr>
          <p:nvPr>
            <p:ph type="title"/>
          </p:nvPr>
        </p:nvSpPr>
        <p:spPr>
          <a:xfrm>
            <a:off x="838200" y="588494"/>
            <a:ext cx="10515600" cy="800039"/>
          </a:xfrm>
          <a:prstGeom prst="rect">
            <a:avLst/>
          </a:prstGeom>
        </p:spPr>
        <p:txBody>
          <a:bodyPr anchor="b"/>
          <a:lstStyle>
            <a:lvl1pPr>
              <a:defRPr sz="3600" b="1" i="0">
                <a:solidFill>
                  <a:srgbClr val="577F9F"/>
                </a:solidFill>
                <a:latin typeface="Arial" panose="020B0604020202020204" pitchFamily="34" charset="0"/>
                <a:cs typeface="Arial" panose="020B0604020202020204" pitchFamily="34" charset="0"/>
              </a:defRPr>
            </a:lvl1pPr>
          </a:lstStyle>
          <a:p>
            <a:r>
              <a:rPr lang="en-US"/>
              <a:t>Click to edit Master title style</a:t>
            </a:r>
          </a:p>
        </p:txBody>
      </p:sp>
      <p:sp>
        <p:nvSpPr>
          <p:cNvPr id="13" name="Content Placeholder 2"/>
          <p:cNvSpPr>
            <a:spLocks noGrp="1"/>
          </p:cNvSpPr>
          <p:nvPr>
            <p:ph idx="1"/>
          </p:nvPr>
        </p:nvSpPr>
        <p:spPr>
          <a:xfrm>
            <a:off x="838200" y="1636730"/>
            <a:ext cx="10515600" cy="4932746"/>
          </a:xfrm>
          <a:prstGeom prst="rect">
            <a:avLst/>
          </a:prstGeom>
        </p:spPr>
        <p:txBody>
          <a:bodyPr>
            <a:noAutofit/>
          </a:bodyPr>
          <a:lstStyle>
            <a:lvl1pPr marL="346075" indent="-346075">
              <a:lnSpc>
                <a:spcPct val="95000"/>
              </a:lnSpc>
              <a:spcBef>
                <a:spcPts val="1800"/>
              </a:spcBef>
              <a:buClr>
                <a:srgbClr val="E73439"/>
              </a:buClr>
              <a:defRPr b="0" i="0">
                <a:solidFill>
                  <a:schemeClr val="tx1">
                    <a:lumMod val="85000"/>
                    <a:lumOff val="15000"/>
                  </a:schemeClr>
                </a:solidFill>
                <a:latin typeface="Arial" panose="020B0604020202020204" pitchFamily="34" charset="0"/>
                <a:cs typeface="Arial" panose="020B0604020202020204" pitchFamily="34" charset="0"/>
              </a:defRPr>
            </a:lvl1pPr>
            <a:lvl2pPr marL="685800" indent="-339725">
              <a:lnSpc>
                <a:spcPct val="95000"/>
              </a:lnSpc>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2pPr>
            <a:lvl3pPr marL="914400" indent="-228600">
              <a:lnSpc>
                <a:spcPct val="95000"/>
              </a:lnSpc>
              <a:buClr>
                <a:srgbClr val="E73439"/>
              </a:buClr>
              <a:buFont typeface="Calibri" panose="020F050202020403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3pPr>
            <a:lvl4pPr marL="16002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4pPr>
            <a:lvl5pPr marL="20574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2500679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1961C13-5CE3-E940-A4D1-4C80766A25CC}"/>
              </a:ext>
            </a:extLst>
          </p:cNvPr>
          <p:cNvSpPr/>
          <p:nvPr userDrawn="1"/>
        </p:nvSpPr>
        <p:spPr>
          <a:xfrm>
            <a:off x="0" y="0"/>
            <a:ext cx="12192000" cy="6858000"/>
          </a:xfrm>
          <a:prstGeom prst="rect">
            <a:avLst/>
          </a:prstGeom>
          <a:solidFill>
            <a:srgbClr val="577F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Text Placeholder 2"/>
          <p:cNvSpPr>
            <a:spLocks noGrp="1"/>
          </p:cNvSpPr>
          <p:nvPr>
            <p:ph type="body" idx="1"/>
          </p:nvPr>
        </p:nvSpPr>
        <p:spPr>
          <a:xfrm>
            <a:off x="6676007" y="774443"/>
            <a:ext cx="4912312" cy="5719490"/>
          </a:xfrm>
          <a:prstGeom prst="rect">
            <a:avLst/>
          </a:prstGeom>
        </p:spPr>
        <p:txBody>
          <a:bodyPr>
            <a:normAutofit/>
          </a:bodyPr>
          <a:lstStyle>
            <a:lvl1pPr marL="228600" indent="-223838">
              <a:spcBef>
                <a:spcPts val="1200"/>
              </a:spcBef>
              <a:buFont typeface="Arial" panose="020B0604020202020204" pitchFamily="34" charset="0"/>
              <a:buChar char="•"/>
              <a:defRPr sz="2000" b="0" i="0">
                <a:solidFill>
                  <a:srgbClr val="DEEBF7"/>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24" name="Picture 23">
            <a:extLst>
              <a:ext uri="{FF2B5EF4-FFF2-40B4-BE49-F238E27FC236}">
                <a16:creationId xmlns:a16="http://schemas.microsoft.com/office/drawing/2014/main" id="{C8D2E9CD-85A1-8249-B610-F55A92BA9DF8}"/>
              </a:ext>
            </a:extLst>
          </p:cNvPr>
          <p:cNvPicPr>
            <a:picLocks noChangeAspect="1"/>
          </p:cNvPicPr>
          <p:nvPr userDrawn="1"/>
        </p:nvPicPr>
        <p:blipFill rotWithShape="1">
          <a:blip r:embed="rId2">
            <a:alphaModFix amt="14000"/>
          </a:blip>
          <a:srcRect r="50248" b="50000"/>
          <a:stretch/>
        </p:blipFill>
        <p:spPr>
          <a:xfrm rot="10800000">
            <a:off x="3" y="-20736"/>
            <a:ext cx="4364615" cy="2895009"/>
          </a:xfrm>
          <a:prstGeom prst="rect">
            <a:avLst/>
          </a:prstGeom>
        </p:spPr>
      </p:pic>
      <p:sp>
        <p:nvSpPr>
          <p:cNvPr id="2" name="Title 1"/>
          <p:cNvSpPr>
            <a:spLocks noGrp="1"/>
          </p:cNvSpPr>
          <p:nvPr>
            <p:ph type="title" hasCustomPrompt="1"/>
          </p:nvPr>
        </p:nvSpPr>
        <p:spPr>
          <a:xfrm>
            <a:off x="475845" y="2654544"/>
            <a:ext cx="4612871" cy="1273432"/>
          </a:xfrm>
          <a:prstGeom prst="rect">
            <a:avLst/>
          </a:prstGeom>
        </p:spPr>
        <p:txBody>
          <a:bodyPr anchor="t" anchorCtr="0"/>
          <a:lstStyle>
            <a:lvl1pPr>
              <a:defRPr sz="2800" b="1" i="0">
                <a:solidFill>
                  <a:srgbClr val="DEEBF7"/>
                </a:solidFill>
                <a:latin typeface="Arial" panose="020B0604020202020204" pitchFamily="34" charset="0"/>
                <a:cs typeface="Arial" panose="020B0604020202020204" pitchFamily="34" charset="0"/>
              </a:defRPr>
            </a:lvl1pPr>
          </a:lstStyle>
          <a:p>
            <a:r>
              <a:rPr lang="en-US"/>
              <a:t>CLICK TO EDIT MASTER TITLE STYLE</a:t>
            </a:r>
          </a:p>
        </p:txBody>
      </p:sp>
      <p:sp>
        <p:nvSpPr>
          <p:cNvPr id="13" name="Rectangle 12">
            <a:extLst>
              <a:ext uri="{FF2B5EF4-FFF2-40B4-BE49-F238E27FC236}">
                <a16:creationId xmlns:a16="http://schemas.microsoft.com/office/drawing/2014/main" id="{2590D058-C445-7F40-AB7D-F52DA6EDF756}"/>
              </a:ext>
            </a:extLst>
          </p:cNvPr>
          <p:cNvSpPr/>
          <p:nvPr userDrawn="1"/>
        </p:nvSpPr>
        <p:spPr>
          <a:xfrm>
            <a:off x="0" y="6790531"/>
            <a:ext cx="12192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6947481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40789D1-6B5D-BC4E-9BBE-7E32165D1974}"/>
              </a:ext>
            </a:extLst>
          </p:cNvPr>
          <p:cNvSpPr/>
          <p:nvPr userDrawn="1"/>
        </p:nvSpPr>
        <p:spPr>
          <a:xfrm>
            <a:off x="4058856" y="-1"/>
            <a:ext cx="8133144" cy="6859980"/>
          </a:xfrm>
          <a:prstGeom prst="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4844075" y="597278"/>
            <a:ext cx="6430703" cy="974783"/>
          </a:xfrm>
          <a:prstGeom prst="rect">
            <a:avLst/>
          </a:prstGeom>
        </p:spPr>
        <p:txBody>
          <a:bodyPr/>
          <a:lstStyle>
            <a:lvl1pPr>
              <a:defRPr sz="3600" b="1" i="0">
                <a:solidFill>
                  <a:srgbClr val="577F9F"/>
                </a:solidFill>
                <a:latin typeface="Arial" panose="020B0604020202020204" pitchFamily="34" charset="0"/>
                <a:cs typeface="Arial" panose="020B0604020202020204" pitchFamily="34" charset="0"/>
              </a:defRPr>
            </a:lvl1pPr>
          </a:lstStyle>
          <a:p>
            <a:r>
              <a:rPr lang="en-US"/>
              <a:t>Click to edit Master title style</a:t>
            </a:r>
          </a:p>
        </p:txBody>
      </p:sp>
      <p:sp>
        <p:nvSpPr>
          <p:cNvPr id="13" name="Picture Placeholder 12">
            <a:extLst>
              <a:ext uri="{FF2B5EF4-FFF2-40B4-BE49-F238E27FC236}">
                <a16:creationId xmlns:a16="http://schemas.microsoft.com/office/drawing/2014/main" id="{6C5B1DD5-42FC-3C48-B80C-8E80F8F5C71E}"/>
              </a:ext>
            </a:extLst>
          </p:cNvPr>
          <p:cNvSpPr>
            <a:spLocks noGrp="1"/>
          </p:cNvSpPr>
          <p:nvPr>
            <p:ph type="pic" sz="quarter" idx="10" hasCustomPrompt="1"/>
          </p:nvPr>
        </p:nvSpPr>
        <p:spPr>
          <a:xfrm>
            <a:off x="0" y="-1"/>
            <a:ext cx="4059767" cy="6858001"/>
          </a:xfrm>
          <a:prstGeom prst="rect">
            <a:avLst/>
          </a:prstGeom>
          <a:solidFill>
            <a:srgbClr val="11254D"/>
          </a:solidFill>
        </p:spPr>
        <p:txBody>
          <a:bodyPr anchor="ctr" anchorCtr="0"/>
          <a:lstStyle>
            <a:lvl1pPr marL="0" indent="0" algn="ctr">
              <a:buNone/>
              <a:defRPr sz="1200" b="1" i="0">
                <a:solidFill>
                  <a:srgbClr val="577F9F"/>
                </a:solidFill>
                <a:latin typeface="Arial" panose="020B0604020202020204" pitchFamily="34" charset="0"/>
                <a:cs typeface="Arial" panose="020B0604020202020204" pitchFamily="34" charset="0"/>
              </a:defRPr>
            </a:lvl1pPr>
          </a:lstStyle>
          <a:p>
            <a:r>
              <a:rPr lang="en-US"/>
              <a:t>Photo placeholder</a:t>
            </a:r>
          </a:p>
        </p:txBody>
      </p:sp>
      <p:sp>
        <p:nvSpPr>
          <p:cNvPr id="12" name="Content Placeholder 2"/>
          <p:cNvSpPr>
            <a:spLocks noGrp="1"/>
          </p:cNvSpPr>
          <p:nvPr>
            <p:ph idx="1"/>
          </p:nvPr>
        </p:nvSpPr>
        <p:spPr>
          <a:xfrm>
            <a:off x="4844074" y="1871136"/>
            <a:ext cx="6430703" cy="4622799"/>
          </a:xfrm>
          <a:prstGeom prst="rect">
            <a:avLst/>
          </a:prstGeom>
        </p:spPr>
        <p:txBody>
          <a:bodyPr>
            <a:normAutofit/>
          </a:bodyPr>
          <a:lstStyle>
            <a:lvl1pPr marL="346075" indent="-346075">
              <a:spcBef>
                <a:spcPts val="1200"/>
              </a:spcBef>
              <a:buClr>
                <a:srgbClr val="E73439"/>
              </a:buClr>
              <a:defRPr b="0" i="0">
                <a:solidFill>
                  <a:schemeClr val="tx1">
                    <a:lumMod val="85000"/>
                    <a:lumOff val="15000"/>
                  </a:schemeClr>
                </a:solidFill>
                <a:latin typeface="Arial" panose="020B0604020202020204" pitchFamily="34" charset="0"/>
                <a:cs typeface="Arial" panose="020B0604020202020204" pitchFamily="34" charset="0"/>
              </a:defRPr>
            </a:lvl1pPr>
            <a:lvl2pPr marL="685800" indent="-339725">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2pPr>
            <a:lvl3pPr marL="914400" indent="-228600">
              <a:buClr>
                <a:srgbClr val="E73439"/>
              </a:buClr>
              <a:buFont typeface="Calibri" panose="020F050202020403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3pPr>
            <a:lvl4pPr marL="16002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4pPr>
            <a:lvl5pPr marL="20574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15" name="Rectangle 14">
            <a:extLst>
              <a:ext uri="{FF2B5EF4-FFF2-40B4-BE49-F238E27FC236}">
                <a16:creationId xmlns:a16="http://schemas.microsoft.com/office/drawing/2014/main" id="{2590D058-C445-7F40-AB7D-F52DA6EDF756}"/>
              </a:ext>
            </a:extLst>
          </p:cNvPr>
          <p:cNvSpPr/>
          <p:nvPr userDrawn="1"/>
        </p:nvSpPr>
        <p:spPr>
          <a:xfrm>
            <a:off x="0" y="6790531"/>
            <a:ext cx="12192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045139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40789D1-6B5D-BC4E-9BBE-7E32165D1974}"/>
              </a:ext>
            </a:extLst>
          </p:cNvPr>
          <p:cNvSpPr/>
          <p:nvPr userDrawn="1"/>
        </p:nvSpPr>
        <p:spPr>
          <a:xfrm>
            <a:off x="6805" y="0"/>
            <a:ext cx="8133144" cy="6858000"/>
          </a:xfrm>
          <a:prstGeom prst="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871048" y="597278"/>
            <a:ext cx="6430703" cy="974783"/>
          </a:xfrm>
          <a:prstGeom prst="rect">
            <a:avLst/>
          </a:prstGeom>
        </p:spPr>
        <p:txBody>
          <a:bodyPr anchor="b" anchorCtr="0"/>
          <a:lstStyle>
            <a:lvl1pPr>
              <a:defRPr sz="3600" b="1" i="0">
                <a:solidFill>
                  <a:srgbClr val="577F9F"/>
                </a:solidFill>
                <a:latin typeface="Arial" panose="020B0604020202020204" pitchFamily="34" charset="0"/>
                <a:cs typeface="Arial" panose="020B0604020202020204" pitchFamily="34" charset="0"/>
              </a:defRPr>
            </a:lvl1pPr>
          </a:lstStyle>
          <a:p>
            <a:r>
              <a:rPr lang="en-US"/>
              <a:t>Click to edit Master title style</a:t>
            </a:r>
          </a:p>
        </p:txBody>
      </p:sp>
      <p:sp>
        <p:nvSpPr>
          <p:cNvPr id="13" name="Picture Placeholder 12">
            <a:extLst>
              <a:ext uri="{FF2B5EF4-FFF2-40B4-BE49-F238E27FC236}">
                <a16:creationId xmlns:a16="http://schemas.microsoft.com/office/drawing/2014/main" id="{6C5B1DD5-42FC-3C48-B80C-8E80F8F5C71E}"/>
              </a:ext>
            </a:extLst>
          </p:cNvPr>
          <p:cNvSpPr>
            <a:spLocks noGrp="1"/>
          </p:cNvSpPr>
          <p:nvPr>
            <p:ph type="pic" sz="quarter" idx="10" hasCustomPrompt="1"/>
          </p:nvPr>
        </p:nvSpPr>
        <p:spPr>
          <a:xfrm>
            <a:off x="8125431" y="-1"/>
            <a:ext cx="4059767" cy="6857999"/>
          </a:xfrm>
          <a:prstGeom prst="rect">
            <a:avLst/>
          </a:prstGeom>
          <a:solidFill>
            <a:srgbClr val="11254D"/>
          </a:solidFill>
        </p:spPr>
        <p:txBody>
          <a:bodyPr anchor="ctr" anchorCtr="0"/>
          <a:lstStyle>
            <a:lvl1pPr marL="0" indent="0" algn="ctr">
              <a:buNone/>
              <a:defRPr sz="1200" b="1" i="0">
                <a:solidFill>
                  <a:srgbClr val="577F9F"/>
                </a:solidFill>
                <a:latin typeface="Arial" panose="020B0604020202020204" pitchFamily="34" charset="0"/>
                <a:cs typeface="Arial" panose="020B0604020202020204" pitchFamily="34" charset="0"/>
              </a:defRPr>
            </a:lvl1pPr>
          </a:lstStyle>
          <a:p>
            <a:r>
              <a:rPr lang="en-US"/>
              <a:t>Photo placeholder</a:t>
            </a:r>
          </a:p>
        </p:txBody>
      </p:sp>
      <p:sp>
        <p:nvSpPr>
          <p:cNvPr id="14" name="Content Placeholder 2"/>
          <p:cNvSpPr>
            <a:spLocks noGrp="1"/>
          </p:cNvSpPr>
          <p:nvPr>
            <p:ph idx="11"/>
          </p:nvPr>
        </p:nvSpPr>
        <p:spPr>
          <a:xfrm>
            <a:off x="871048" y="1786472"/>
            <a:ext cx="6430703" cy="4707465"/>
          </a:xfrm>
          <a:prstGeom prst="rect">
            <a:avLst/>
          </a:prstGeom>
        </p:spPr>
        <p:txBody>
          <a:bodyPr>
            <a:normAutofit/>
          </a:bodyPr>
          <a:lstStyle>
            <a:lvl1pPr marL="346075" indent="-346075">
              <a:spcBef>
                <a:spcPts val="1200"/>
              </a:spcBef>
              <a:buClr>
                <a:srgbClr val="E73439"/>
              </a:buClr>
              <a:defRPr b="0" i="0">
                <a:solidFill>
                  <a:schemeClr val="tx1">
                    <a:lumMod val="85000"/>
                    <a:lumOff val="15000"/>
                  </a:schemeClr>
                </a:solidFill>
                <a:latin typeface="Arial" panose="020B0604020202020204" pitchFamily="34" charset="0"/>
                <a:cs typeface="Arial" panose="020B0604020202020204" pitchFamily="34" charset="0"/>
              </a:defRPr>
            </a:lvl1pPr>
            <a:lvl2pPr marL="685800" indent="-339725">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2pPr>
            <a:lvl3pPr marL="914400" indent="-228600">
              <a:buClr>
                <a:srgbClr val="E73439"/>
              </a:buClr>
              <a:buFont typeface="Calibri" panose="020F050202020403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3pPr>
            <a:lvl4pPr marL="16002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4pPr>
            <a:lvl5pPr marL="20574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15" name="Rectangle 14">
            <a:extLst>
              <a:ext uri="{FF2B5EF4-FFF2-40B4-BE49-F238E27FC236}">
                <a16:creationId xmlns:a16="http://schemas.microsoft.com/office/drawing/2014/main" id="{2590D058-C445-7F40-AB7D-F52DA6EDF756}"/>
              </a:ext>
            </a:extLst>
          </p:cNvPr>
          <p:cNvSpPr/>
          <p:nvPr userDrawn="1"/>
        </p:nvSpPr>
        <p:spPr>
          <a:xfrm>
            <a:off x="0" y="6790531"/>
            <a:ext cx="12192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8052715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721F04DB-D97B-774F-8BE5-98481FB18328}"/>
              </a:ext>
            </a:extLst>
          </p:cNvPr>
          <p:cNvSpPr>
            <a:spLocks noGrp="1"/>
          </p:cNvSpPr>
          <p:nvPr>
            <p:ph type="pic" sz="quarter" idx="10"/>
          </p:nvPr>
        </p:nvSpPr>
        <p:spPr>
          <a:xfrm>
            <a:off x="0" y="1"/>
            <a:ext cx="12192000" cy="4182533"/>
          </a:xfrm>
          <a:prstGeom prst="rect">
            <a:avLst/>
          </a:prstGeom>
          <a:solidFill>
            <a:srgbClr val="11254D"/>
          </a:solidFill>
        </p:spPr>
        <p:txBody>
          <a:bodyPr anchor="ctr" anchorCtr="0"/>
          <a:lstStyle>
            <a:lvl1pPr marL="0" indent="0" algn="ctr">
              <a:buNone/>
              <a:defRPr sz="1200">
                <a:solidFill>
                  <a:srgbClr val="577F9F"/>
                </a:solidFill>
              </a:defRPr>
            </a:lvl1pPr>
          </a:lstStyle>
          <a:p>
            <a:endParaRPr lang="en-US"/>
          </a:p>
        </p:txBody>
      </p:sp>
      <p:sp>
        <p:nvSpPr>
          <p:cNvPr id="12" name="Text Placeholder 11">
            <a:extLst>
              <a:ext uri="{FF2B5EF4-FFF2-40B4-BE49-F238E27FC236}">
                <a16:creationId xmlns:a16="http://schemas.microsoft.com/office/drawing/2014/main" id="{6E972D29-1E70-BF4B-A9FE-DFD3EB838D1A}"/>
              </a:ext>
            </a:extLst>
          </p:cNvPr>
          <p:cNvSpPr>
            <a:spLocks noGrp="1"/>
          </p:cNvSpPr>
          <p:nvPr>
            <p:ph type="body" sz="quarter" idx="11" hasCustomPrompt="1"/>
          </p:nvPr>
        </p:nvSpPr>
        <p:spPr>
          <a:xfrm>
            <a:off x="741487" y="4521200"/>
            <a:ext cx="4046644" cy="2006600"/>
          </a:xfrm>
          <a:prstGeom prst="rect">
            <a:avLst/>
          </a:prstGeom>
        </p:spPr>
        <p:txBody>
          <a:bodyPr/>
          <a:lstStyle>
            <a:lvl1pPr marL="0" indent="0">
              <a:buNone/>
              <a:defRPr sz="2400" b="1" i="0" baseline="0">
                <a:solidFill>
                  <a:srgbClr val="E73439"/>
                </a:solidFill>
                <a:latin typeface="Arial" panose="020B0604020202020204" pitchFamily="34" charset="0"/>
                <a:cs typeface="Arial" panose="020B0604020202020204" pitchFamily="34" charset="0"/>
              </a:defRPr>
            </a:lvl1pPr>
            <a:lvl2pPr marL="457200" indent="0">
              <a:buNone/>
              <a:defRPr/>
            </a:lvl2pPr>
          </a:lstStyle>
          <a:p>
            <a:pPr lvl="0"/>
            <a:r>
              <a:rPr lang="en-US"/>
              <a:t>SIDE TITLE GOES HERE. ARIAL BOLD, 24PT, ALL CAPREDS</a:t>
            </a:r>
          </a:p>
        </p:txBody>
      </p:sp>
      <p:sp>
        <p:nvSpPr>
          <p:cNvPr id="14" name="Content Placeholder 13">
            <a:extLst>
              <a:ext uri="{FF2B5EF4-FFF2-40B4-BE49-F238E27FC236}">
                <a16:creationId xmlns:a16="http://schemas.microsoft.com/office/drawing/2014/main" id="{B3970259-9024-0745-AD1C-AAC38D47B49E}"/>
              </a:ext>
            </a:extLst>
          </p:cNvPr>
          <p:cNvSpPr>
            <a:spLocks noGrp="1"/>
          </p:cNvSpPr>
          <p:nvPr>
            <p:ph sz="quarter" idx="12"/>
          </p:nvPr>
        </p:nvSpPr>
        <p:spPr>
          <a:xfrm>
            <a:off x="5652657" y="4521200"/>
            <a:ext cx="5797859" cy="2006600"/>
          </a:xfrm>
          <a:prstGeom prst="rect">
            <a:avLst/>
          </a:prstGeom>
        </p:spPr>
        <p:txBody>
          <a:bodyPr>
            <a:normAutofit/>
          </a:bodyPr>
          <a:lstStyle>
            <a:lvl1pPr>
              <a:buClr>
                <a:srgbClr val="E73439"/>
              </a:buClr>
              <a:defRPr sz="1800">
                <a:solidFill>
                  <a:schemeClr val="tx1">
                    <a:lumMod val="85000"/>
                    <a:lumOff val="15000"/>
                  </a:schemeClr>
                </a:solidFill>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a:t>Click to edit Master text styles</a:t>
            </a:r>
          </a:p>
        </p:txBody>
      </p:sp>
      <p:sp>
        <p:nvSpPr>
          <p:cNvPr id="11" name="Rectangle 10">
            <a:extLst>
              <a:ext uri="{FF2B5EF4-FFF2-40B4-BE49-F238E27FC236}">
                <a16:creationId xmlns:a16="http://schemas.microsoft.com/office/drawing/2014/main" id="{2590D058-C445-7F40-AB7D-F52DA6EDF756}"/>
              </a:ext>
            </a:extLst>
          </p:cNvPr>
          <p:cNvSpPr/>
          <p:nvPr userDrawn="1"/>
        </p:nvSpPr>
        <p:spPr>
          <a:xfrm>
            <a:off x="0" y="6790531"/>
            <a:ext cx="12192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0100358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701D2C60-AE90-4942-A1A3-815C2797870D}"/>
              </a:ext>
            </a:extLst>
          </p:cNvPr>
          <p:cNvSpPr>
            <a:spLocks noGrp="1"/>
          </p:cNvSpPr>
          <p:nvPr>
            <p:ph type="pic" sz="quarter" idx="10"/>
          </p:nvPr>
        </p:nvSpPr>
        <p:spPr>
          <a:xfrm>
            <a:off x="0" y="4"/>
            <a:ext cx="12192000" cy="6859979"/>
          </a:xfrm>
          <a:prstGeom prst="rect">
            <a:avLst/>
          </a:prstGeom>
          <a:solidFill>
            <a:srgbClr val="11254D"/>
          </a:solidFill>
        </p:spPr>
        <p:txBody>
          <a:bodyPr anchor="ctr" anchorCtr="0"/>
          <a:lstStyle>
            <a:lvl1pPr marL="0" indent="0" algn="ctr">
              <a:buNone/>
              <a:defRPr sz="1200" b="1" i="0">
                <a:solidFill>
                  <a:srgbClr val="577F9F"/>
                </a:solidFill>
                <a:latin typeface="Arial" panose="020B0604020202020204" pitchFamily="34" charset="0"/>
                <a:cs typeface="Arial" panose="020B0604020202020204" pitchFamily="34" charset="0"/>
              </a:defRPr>
            </a:lvl1pPr>
          </a:lstStyle>
          <a:p>
            <a:endParaRPr lang="en-US"/>
          </a:p>
        </p:txBody>
      </p:sp>
      <p:sp>
        <p:nvSpPr>
          <p:cNvPr id="16" name="Rectangle 15">
            <a:extLst>
              <a:ext uri="{FF2B5EF4-FFF2-40B4-BE49-F238E27FC236}">
                <a16:creationId xmlns:a16="http://schemas.microsoft.com/office/drawing/2014/main" id="{B1B0873C-1198-584F-950D-0CE08ED743E1}"/>
              </a:ext>
            </a:extLst>
          </p:cNvPr>
          <p:cNvSpPr/>
          <p:nvPr userDrawn="1"/>
        </p:nvSpPr>
        <p:spPr>
          <a:xfrm>
            <a:off x="725349" y="5"/>
            <a:ext cx="5061995" cy="57063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1"/>
              </a:solidFill>
            </a:endParaRPr>
          </a:p>
        </p:txBody>
      </p:sp>
      <p:sp>
        <p:nvSpPr>
          <p:cNvPr id="2" name="Title 1"/>
          <p:cNvSpPr>
            <a:spLocks noGrp="1"/>
          </p:cNvSpPr>
          <p:nvPr>
            <p:ph type="title"/>
          </p:nvPr>
        </p:nvSpPr>
        <p:spPr>
          <a:xfrm>
            <a:off x="956841" y="365131"/>
            <a:ext cx="4614443" cy="823913"/>
          </a:xfrm>
          <a:prstGeom prst="rect">
            <a:avLst/>
          </a:prstGeom>
        </p:spPr>
        <p:txBody>
          <a:bodyPr>
            <a:normAutofit/>
          </a:bodyPr>
          <a:lstStyle>
            <a:lvl1pPr>
              <a:defRPr sz="2800" b="1" i="0">
                <a:solidFill>
                  <a:srgbClr val="E73439"/>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956841" y="1288899"/>
            <a:ext cx="4614443" cy="655648"/>
          </a:xfrm>
          <a:prstGeom prst="rect">
            <a:avLst/>
          </a:prstGeom>
        </p:spPr>
        <p:txBody>
          <a:bodyPr anchor="t" anchorCtr="0">
            <a:normAutofit/>
          </a:bodyPr>
          <a:lstStyle>
            <a:lvl1pPr marL="0" indent="0">
              <a:buNone/>
              <a:defRPr sz="2000" b="1" i="0">
                <a:solidFill>
                  <a:schemeClr val="tx1">
                    <a:lumMod val="85000"/>
                    <a:lumOff val="15000"/>
                  </a:schemeClr>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Rectangle 13">
            <a:extLst>
              <a:ext uri="{FF2B5EF4-FFF2-40B4-BE49-F238E27FC236}">
                <a16:creationId xmlns:a16="http://schemas.microsoft.com/office/drawing/2014/main" id="{2590D058-C445-7F40-AB7D-F52DA6EDF756}"/>
              </a:ext>
            </a:extLst>
          </p:cNvPr>
          <p:cNvSpPr/>
          <p:nvPr userDrawn="1"/>
        </p:nvSpPr>
        <p:spPr>
          <a:xfrm>
            <a:off x="0" y="6790531"/>
            <a:ext cx="12192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Content Placeholder 2"/>
          <p:cNvSpPr>
            <a:spLocks noGrp="1"/>
          </p:cNvSpPr>
          <p:nvPr>
            <p:ph idx="11"/>
          </p:nvPr>
        </p:nvSpPr>
        <p:spPr>
          <a:xfrm>
            <a:off x="956841" y="2044410"/>
            <a:ext cx="4614443" cy="3535127"/>
          </a:xfrm>
          <a:prstGeom prst="rect">
            <a:avLst/>
          </a:prstGeom>
        </p:spPr>
        <p:txBody>
          <a:bodyPr>
            <a:normAutofit/>
          </a:bodyPr>
          <a:lstStyle>
            <a:lvl1pPr marL="228600" indent="-227013">
              <a:spcBef>
                <a:spcPts val="1200"/>
              </a:spcBef>
              <a:buClr>
                <a:srgbClr val="E73439"/>
              </a:buClr>
              <a:defRPr sz="2000" b="0" i="0">
                <a:solidFill>
                  <a:schemeClr val="tx1">
                    <a:lumMod val="85000"/>
                    <a:lumOff val="15000"/>
                  </a:schemeClr>
                </a:solidFill>
                <a:latin typeface="Arial" panose="020B0604020202020204" pitchFamily="34" charset="0"/>
                <a:cs typeface="Arial" panose="020B0604020202020204" pitchFamily="34" charset="0"/>
              </a:defRPr>
            </a:lvl1pPr>
            <a:lvl2pPr marL="576263" indent="-288925">
              <a:buClr>
                <a:srgbClr val="E73439"/>
              </a:buClr>
              <a:buFont typeface="Arial" panose="020B0604020202020204" pitchFamily="34" charset="0"/>
              <a:buChar char="–"/>
              <a:defRPr sz="1800" b="0" i="0">
                <a:solidFill>
                  <a:schemeClr val="tx1">
                    <a:lumMod val="85000"/>
                    <a:lumOff val="15000"/>
                  </a:schemeClr>
                </a:solidFill>
                <a:latin typeface="Arial" panose="020B0604020202020204" pitchFamily="34" charset="0"/>
                <a:cs typeface="Arial" panose="020B0604020202020204" pitchFamily="34" charset="0"/>
              </a:defRPr>
            </a:lvl2pPr>
            <a:lvl3pPr marL="744538" indent="-168275">
              <a:buClr>
                <a:srgbClr val="E73439"/>
              </a:buClr>
              <a:buFont typeface="Calibri" panose="020F0502020204030204" pitchFamily="34" charset="0"/>
              <a:buChar char="‐"/>
              <a:defRPr sz="1600" b="0" i="0">
                <a:solidFill>
                  <a:schemeClr val="tx1">
                    <a:lumMod val="85000"/>
                    <a:lumOff val="15000"/>
                  </a:schemeClr>
                </a:solidFill>
                <a:latin typeface="Arial" panose="020B0604020202020204" pitchFamily="34" charset="0"/>
                <a:cs typeface="Arial" panose="020B0604020202020204" pitchFamily="34" charset="0"/>
              </a:defRPr>
            </a:lvl3pPr>
            <a:lvl4pPr marL="16002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4pPr>
            <a:lvl5pPr marL="20574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1164786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smtClean="0"/>
              <a:t>5/28/2021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058335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63017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2" name="Picture 4" descr="FHI360_Logo_Horiz_tag_4c.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78981" y="6083307"/>
            <a:ext cx="1657351"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4"/>
          <p:cNvSpPr/>
          <p:nvPr/>
        </p:nvSpPr>
        <p:spPr>
          <a:xfrm>
            <a:off x="0" y="-133349"/>
            <a:ext cx="12192000" cy="5925312"/>
          </a:xfrm>
          <a:prstGeom prst="rect">
            <a:avLst/>
          </a:prstGeom>
          <a:solidFill>
            <a:srgbClr val="279EC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1350">
              <a:solidFill>
                <a:srgbClr val="FFFFFF"/>
              </a:solidFill>
            </a:endParaRPr>
          </a:p>
        </p:txBody>
      </p:sp>
      <p:sp>
        <p:nvSpPr>
          <p:cNvPr id="6" name="Rectangle 5"/>
          <p:cNvSpPr/>
          <p:nvPr/>
        </p:nvSpPr>
        <p:spPr>
          <a:xfrm>
            <a:off x="9821333" y="0"/>
            <a:ext cx="1761067" cy="1079500"/>
          </a:xfrm>
          <a:prstGeom prst="rect">
            <a:avLst/>
          </a:prstGeom>
          <a:solidFill>
            <a:srgbClr val="00486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1350">
              <a:solidFill>
                <a:srgbClr val="FFFFFF"/>
              </a:solidFill>
            </a:endParaRPr>
          </a:p>
        </p:txBody>
      </p:sp>
      <p:pic>
        <p:nvPicPr>
          <p:cNvPr id="8" name="Picture 7">
            <a:extLst>
              <a:ext uri="{FF2B5EF4-FFF2-40B4-BE49-F238E27FC236}">
                <a16:creationId xmlns:a16="http://schemas.microsoft.com/office/drawing/2014/main" id="{5D0B8E71-956F-4484-BF6B-2C998A313DB3}"/>
              </a:ext>
            </a:extLst>
          </p:cNvPr>
          <p:cNvPicPr>
            <a:picLocks noChangeAspect="1"/>
          </p:cNvPicPr>
          <p:nvPr/>
        </p:nvPicPr>
        <p:blipFill>
          <a:blip r:embed="rId3"/>
          <a:stretch>
            <a:fillRect/>
          </a:stretch>
        </p:blipFill>
        <p:spPr>
          <a:xfrm>
            <a:off x="4981577" y="5933747"/>
            <a:ext cx="1114427" cy="825561"/>
          </a:xfrm>
          <a:prstGeom prst="rect">
            <a:avLst/>
          </a:prstGeom>
        </p:spPr>
      </p:pic>
      <p:pic>
        <p:nvPicPr>
          <p:cNvPr id="9" name="Picture 8" descr="http://upload.wikimedia.org/wikipedia/commons/f/f8/USAIDlogo.jpg">
            <a:extLst>
              <a:ext uri="{FF2B5EF4-FFF2-40B4-BE49-F238E27FC236}">
                <a16:creationId xmlns:a16="http://schemas.microsoft.com/office/drawing/2014/main" id="{BCB88CE2-1523-4850-8872-4EC6792D9951}"/>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3827" y="6021111"/>
            <a:ext cx="2407852" cy="670075"/>
          </a:xfrm>
          <a:prstGeom prst="rect">
            <a:avLst/>
          </a:prstGeom>
          <a:noFill/>
          <a:ln>
            <a:noFill/>
          </a:ln>
        </p:spPr>
      </p:pic>
    </p:spTree>
    <p:extLst>
      <p:ext uri="{BB962C8B-B14F-4D97-AF65-F5344CB8AC3E}">
        <p14:creationId xmlns:p14="http://schemas.microsoft.com/office/powerpoint/2010/main" val="20700833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Content: One">
    <p:spTree>
      <p:nvGrpSpPr>
        <p:cNvPr id="1" name=""/>
        <p:cNvGrpSpPr/>
        <p:nvPr/>
      </p:nvGrpSpPr>
      <p:grpSpPr>
        <a:xfrm>
          <a:off x="0" y="0"/>
          <a:ext cx="0" cy="0"/>
          <a:chOff x="0" y="0"/>
          <a:chExt cx="0" cy="0"/>
        </a:xfrm>
      </p:grpSpPr>
      <p:sp>
        <p:nvSpPr>
          <p:cNvPr id="24" name="PwC Text"/>
          <p:cNvSpPr txBox="1"/>
          <p:nvPr/>
        </p:nvSpPr>
        <p:spPr>
          <a:xfrm>
            <a:off x="642852" y="6480001"/>
            <a:ext cx="332509" cy="94550"/>
          </a:xfrm>
          <a:prstGeom prst="rect">
            <a:avLst/>
          </a:prstGeom>
          <a:noFill/>
        </p:spPr>
        <p:txBody>
          <a:bodyPr vert="horz" wrap="none" lIns="0" tIns="0" rIns="0" bIns="0" rtlCol="0" anchor="t" anchorCtr="0">
            <a:noAutofit/>
          </a:bodyPr>
          <a:lstStyle/>
          <a:p>
            <a:pPr eaLnBrk="0" fontAlgn="base" hangingPunct="0">
              <a:lnSpc>
                <a:spcPts val="497"/>
              </a:lnSpc>
              <a:spcBef>
                <a:spcPct val="0"/>
              </a:spcBef>
              <a:spcAft>
                <a:spcPct val="0"/>
              </a:spcAft>
            </a:pPr>
            <a:r>
              <a:rPr lang="en-US" sz="398" noProof="1">
                <a:solidFill>
                  <a:srgbClr val="000000"/>
                </a:solidFill>
                <a:cs typeface="Arial" pitchFamily="34" charset="0"/>
              </a:rPr>
              <a:t>PwC</a:t>
            </a:r>
          </a:p>
        </p:txBody>
      </p:sp>
      <p:sp>
        <p:nvSpPr>
          <p:cNvPr id="25" name="Report Date"/>
          <p:cNvSpPr txBox="1"/>
          <p:nvPr>
            <p:custDataLst>
              <p:tags r:id="rId1"/>
            </p:custDataLst>
          </p:nvPr>
        </p:nvSpPr>
        <p:spPr>
          <a:xfrm>
            <a:off x="11453134" y="6487504"/>
            <a:ext cx="344646" cy="61235"/>
          </a:xfrm>
          <a:prstGeom prst="rect">
            <a:avLst/>
          </a:prstGeom>
          <a:noFill/>
        </p:spPr>
        <p:txBody>
          <a:bodyPr wrap="none" lIns="0" tIns="0" rIns="0" bIns="0" rtlCol="0">
            <a:spAutoFit/>
          </a:bodyPr>
          <a:lstStyle/>
          <a:p>
            <a:pPr indent="-136159" algn="r" eaLnBrk="0" fontAlgn="base" hangingPunct="0">
              <a:spcBef>
                <a:spcPct val="0"/>
              </a:spcBef>
              <a:spcAft>
                <a:spcPts val="447"/>
              </a:spcAft>
            </a:pPr>
            <a:r>
              <a:rPr lang="en-US" sz="398" noProof="1">
                <a:solidFill>
                  <a:srgbClr val="000000"/>
                </a:solidFill>
              </a:rPr>
              <a:t>September 2019</a:t>
            </a:r>
          </a:p>
        </p:txBody>
      </p:sp>
      <p:sp>
        <p:nvSpPr>
          <p:cNvPr id="31" name="Page Number"/>
          <p:cNvSpPr txBox="1"/>
          <p:nvPr>
            <p:custDataLst>
              <p:tags r:id="rId2"/>
            </p:custDataLst>
          </p:nvPr>
        </p:nvSpPr>
        <p:spPr>
          <a:xfrm>
            <a:off x="11172311" y="6454588"/>
            <a:ext cx="387927" cy="137160"/>
          </a:xfrm>
          <a:prstGeom prst="rect">
            <a:avLst/>
          </a:prstGeom>
          <a:noFill/>
        </p:spPr>
        <p:txBody>
          <a:bodyPr wrap="none" lIns="0" tIns="0" rIns="0" bIns="0" rtlCol="0">
            <a:noAutofit/>
          </a:bodyPr>
          <a:lstStyle/>
          <a:p>
            <a:pPr algn="r" eaLnBrk="0" fontAlgn="base" hangingPunct="0">
              <a:lnSpc>
                <a:spcPts val="497"/>
              </a:lnSpc>
              <a:spcBef>
                <a:spcPct val="0"/>
              </a:spcBef>
              <a:spcAft>
                <a:spcPct val="0"/>
              </a:spcAft>
            </a:pPr>
            <a:endParaRPr lang="en-US" sz="398" noProof="1">
              <a:solidFill>
                <a:srgbClr val="000000"/>
              </a:solidFill>
              <a:latin typeface="Arial" panose="020B0604020202020204" pitchFamily="34" charset="0"/>
            </a:endParaRPr>
          </a:p>
        </p:txBody>
      </p:sp>
      <p:sp>
        <p:nvSpPr>
          <p:cNvPr id="21" name="Date/Filepath" hidden="1"/>
          <p:cNvSpPr txBox="1"/>
          <p:nvPr>
            <p:custDataLst>
              <p:tags r:id="rId3"/>
            </p:custDataLst>
          </p:nvPr>
        </p:nvSpPr>
        <p:spPr>
          <a:xfrm>
            <a:off x="3999357" y="320845"/>
            <a:ext cx="7536873" cy="68801"/>
          </a:xfrm>
          <a:prstGeom prst="rect">
            <a:avLst/>
          </a:prstGeom>
          <a:noFill/>
        </p:spPr>
        <p:txBody>
          <a:bodyPr wrap="square" lIns="0" tIns="0" rIns="0" bIns="0" rtlCol="0" anchor="b" anchorCtr="0">
            <a:spAutoFit/>
          </a:bodyPr>
          <a:lstStyle/>
          <a:p>
            <a:pPr algn="r" eaLnBrk="0" fontAlgn="base" hangingPunct="0">
              <a:spcBef>
                <a:spcPct val="0"/>
              </a:spcBef>
              <a:spcAft>
                <a:spcPct val="0"/>
              </a:spcAft>
            </a:pPr>
            <a:r>
              <a:rPr lang="en-US" sz="447" noProof="1">
                <a:solidFill>
                  <a:srgbClr val="000000"/>
                </a:solidFill>
                <a:latin typeface="Arial" panose="020B0604020202020204" pitchFamily="34" charset="0"/>
              </a:rPr>
              <a:t>10/04/2019 C:\Users\JGEBERS001\Documents\FEB\PROJECTS\BRS Report Template3.pptx</a:t>
            </a:r>
          </a:p>
        </p:txBody>
      </p:sp>
      <p:sp>
        <p:nvSpPr>
          <p:cNvPr id="19" name="Slide Tags" hidden="1"/>
          <p:cNvSpPr txBox="1"/>
          <p:nvPr>
            <p:custDataLst>
              <p:tags r:id="rId4"/>
            </p:custDataLst>
          </p:nvPr>
        </p:nvSpPr>
        <p:spPr>
          <a:xfrm>
            <a:off x="0" y="201708"/>
            <a:ext cx="1939637" cy="176330"/>
          </a:xfrm>
          <a:prstGeom prst="rect">
            <a:avLst/>
          </a:prstGeom>
          <a:noFill/>
        </p:spPr>
        <p:txBody>
          <a:bodyPr wrap="square" rtlCol="0">
            <a:spAutoFit/>
          </a:bodyPr>
          <a:lstStyle/>
          <a:p>
            <a:pPr eaLnBrk="0" fontAlgn="base" hangingPunct="0">
              <a:spcBef>
                <a:spcPct val="0"/>
              </a:spcBef>
              <a:spcAft>
                <a:spcPct val="0"/>
              </a:spcAft>
            </a:pPr>
            <a:r>
              <a:rPr lang="en-US" sz="546" noProof="1">
                <a:solidFill>
                  <a:srgbClr val="000000"/>
                </a:solidFill>
                <a:latin typeface="Arial" panose="020B0604020202020204" pitchFamily="34" charset="0"/>
              </a:rPr>
              <a:t>Slide Tags</a:t>
            </a:r>
          </a:p>
        </p:txBody>
      </p:sp>
      <p:sp>
        <p:nvSpPr>
          <p:cNvPr id="18" name="Google Shape;322;p54"/>
          <p:cNvSpPr txBox="1">
            <a:spLocks noGrp="1"/>
          </p:cNvSpPr>
          <p:nvPr>
            <p:ph type="subTitle" idx="2"/>
          </p:nvPr>
        </p:nvSpPr>
        <p:spPr>
          <a:xfrm>
            <a:off x="609601" y="1097445"/>
            <a:ext cx="10972803" cy="302107"/>
          </a:xfrm>
          <a:prstGeom prst="rect">
            <a:avLst/>
          </a:prstGeom>
          <a:solidFill>
            <a:schemeClr val="bg1">
              <a:lumMod val="95000"/>
            </a:schemeClr>
          </a:solidFill>
          <a:ln>
            <a:noFill/>
          </a:ln>
        </p:spPr>
        <p:txBody>
          <a:bodyPr spcFirstLastPara="1" wrap="square" lIns="72000" tIns="108000" rIns="72000" bIns="108000" anchor="ctr" anchorCtr="0">
            <a:spAutoFit/>
          </a:bodyPr>
          <a:lstStyle>
            <a:lvl1pPr>
              <a:defRPr sz="546" b="0" i="1" kern="1200" dirty="0">
                <a:solidFill>
                  <a:schemeClr val="tx1"/>
                </a:solidFill>
                <a:latin typeface="Georgia" panose="02040502050405020303" pitchFamily="18" charset="0"/>
                <a:ea typeface="+mj-ea"/>
                <a:cs typeface="+mj-cs"/>
              </a:defRPr>
            </a:lvl1pPr>
          </a:lstStyle>
          <a:p>
            <a:pPr marL="0" lvl="0" defTabSz="505694" eaLnBrk="1" latinLnBrk="0" hangingPunct="1">
              <a:spcBef>
                <a:spcPct val="0"/>
              </a:spcBef>
              <a:buClr>
                <a:srgbClr val="000000"/>
              </a:buClr>
            </a:pPr>
            <a:r>
              <a:rPr lang="en-US"/>
              <a:t>Click to edit Master subtitle style</a:t>
            </a:r>
          </a:p>
        </p:txBody>
      </p:sp>
      <p:sp>
        <p:nvSpPr>
          <p:cNvPr id="20" name="Content Placeholder 2"/>
          <p:cNvSpPr>
            <a:spLocks noGrp="1"/>
          </p:cNvSpPr>
          <p:nvPr>
            <p:ph sz="quarter" idx="24"/>
            <p:custDataLst>
              <p:tags r:id="rId5"/>
            </p:custDataLst>
          </p:nvPr>
        </p:nvSpPr>
        <p:spPr>
          <a:xfrm>
            <a:off x="623741" y="1850131"/>
            <a:ext cx="10958659" cy="4308438"/>
          </a:xfrm>
          <a:prstGeom prst="rect">
            <a:avLst/>
          </a:prstGeom>
        </p:spPr>
        <p:txBody>
          <a:bodyPr vert="horz" lIns="91440" tIns="45720" rIns="91440" bIns="45720" rtlCol="0">
            <a:normAutofit/>
          </a:bodyPr>
          <a:lstStyle>
            <a:lvl1pPr>
              <a:defRPr lang="en-GB" sz="497" noProof="0" dirty="0" smtClean="0">
                <a:latin typeface="+mn-lt"/>
              </a:defRPr>
            </a:lvl1pPr>
            <a:lvl2pPr>
              <a:defRPr lang="en-GB" sz="497" noProof="0" dirty="0" smtClean="0">
                <a:latin typeface="+mn-lt"/>
              </a:defRPr>
            </a:lvl2pPr>
            <a:lvl3pPr>
              <a:defRPr lang="en-GB" sz="497" noProof="0" dirty="0" smtClean="0">
                <a:latin typeface="+mn-lt"/>
              </a:defRPr>
            </a:lvl3pPr>
            <a:lvl4pPr>
              <a:defRPr lang="en-GB" sz="497" noProof="0" dirty="0" smtClean="0">
                <a:latin typeface="+mn-lt"/>
              </a:defRPr>
            </a:lvl4pPr>
            <a:lvl5pPr>
              <a:defRPr lang="en-GB" sz="497" noProof="0" dirty="0">
                <a:latin typeface="+mn-lt"/>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2" name="Google Shape;321;p54"/>
          <p:cNvSpPr txBox="1">
            <a:spLocks noGrp="1"/>
          </p:cNvSpPr>
          <p:nvPr>
            <p:ph type="title"/>
          </p:nvPr>
        </p:nvSpPr>
        <p:spPr>
          <a:xfrm>
            <a:off x="609600" y="457200"/>
            <a:ext cx="10972800" cy="457200"/>
          </a:xfrm>
          <a:prstGeom prst="rect">
            <a:avLst/>
          </a:prstGeom>
          <a:noFill/>
          <a:ln>
            <a:noFill/>
          </a:ln>
        </p:spPr>
        <p:txBody>
          <a:bodyPr spcFirstLastPara="1" vert="horz" wrap="square" lIns="90000" tIns="0" rIns="0" bIns="0" rtlCol="0" anchor="t" anchorCtr="0">
            <a:normAutofit/>
          </a:bodyPr>
          <a:lstStyle>
            <a:lvl1pPr>
              <a:defRPr sz="1092" dirty="0"/>
            </a:lvl1pPr>
          </a:lstStyle>
          <a:p>
            <a:pPr lvl="0">
              <a:lnSpc>
                <a:spcPct val="85000"/>
              </a:lnSpc>
              <a:spcBef>
                <a:spcPts val="0"/>
              </a:spcBef>
              <a:spcAft>
                <a:spcPts val="0"/>
              </a:spcAft>
              <a:buClr>
                <a:schemeClr val="dk1"/>
              </a:buClr>
              <a:buSzPts val="2800"/>
              <a:buFont typeface="Georgia"/>
            </a:pPr>
            <a:r>
              <a:rPr lang="en-US"/>
              <a:t>Click to edit Master title style</a:t>
            </a:r>
          </a:p>
        </p:txBody>
      </p:sp>
    </p:spTree>
    <p:extLst>
      <p:ext uri="{BB962C8B-B14F-4D97-AF65-F5344CB8AC3E}">
        <p14:creationId xmlns:p14="http://schemas.microsoft.com/office/powerpoint/2010/main" val="30794836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C29D0F8-D172-6446-8609-1A4CDE5E0FB8}"/>
              </a:ext>
            </a:extLst>
          </p:cNvPr>
          <p:cNvSpPr/>
          <p:nvPr/>
        </p:nvSpPr>
        <p:spPr>
          <a:xfrm>
            <a:off x="0" y="7"/>
            <a:ext cx="12192000" cy="5796503"/>
          </a:xfrm>
          <a:prstGeom prst="rect">
            <a:avLst/>
          </a:prstGeom>
          <a:solidFill>
            <a:srgbClr val="112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1350">
              <a:solidFill>
                <a:srgbClr val="FFFFFF"/>
              </a:solidFill>
            </a:endParaRPr>
          </a:p>
        </p:txBody>
      </p:sp>
      <p:sp>
        <p:nvSpPr>
          <p:cNvPr id="2" name="Title 1"/>
          <p:cNvSpPr>
            <a:spLocks noGrp="1"/>
          </p:cNvSpPr>
          <p:nvPr>
            <p:ph type="ctrTitle" hasCustomPrompt="1"/>
          </p:nvPr>
        </p:nvSpPr>
        <p:spPr>
          <a:xfrm>
            <a:off x="1061009" y="1563442"/>
            <a:ext cx="8182747" cy="1655763"/>
          </a:xfrm>
          <a:prstGeom prst="rect">
            <a:avLst/>
          </a:prstGeom>
        </p:spPr>
        <p:txBody>
          <a:bodyPr anchor="b"/>
          <a:lstStyle>
            <a:lvl1pPr algn="l">
              <a:defRPr sz="2700" b="1" i="0">
                <a:solidFill>
                  <a:srgbClr val="DEEBF7"/>
                </a:solidFill>
                <a:latin typeface="Arial" panose="020B0604020202020204" pitchFamily="34" charset="0"/>
                <a:cs typeface="Arial" panose="020B0604020202020204" pitchFamily="34" charset="0"/>
              </a:defRPr>
            </a:lvl1pPr>
          </a:lstStyle>
          <a:p>
            <a:r>
              <a:rPr lang="en-US"/>
              <a:t>Title of the presentation goes here—the font is Arial 36pt, Bold, Blue-Gray</a:t>
            </a:r>
          </a:p>
        </p:txBody>
      </p:sp>
      <p:sp>
        <p:nvSpPr>
          <p:cNvPr id="3" name="Subtitle 2"/>
          <p:cNvSpPr>
            <a:spLocks noGrp="1"/>
          </p:cNvSpPr>
          <p:nvPr>
            <p:ph type="subTitle" idx="1" hasCustomPrompt="1"/>
          </p:nvPr>
        </p:nvSpPr>
        <p:spPr>
          <a:xfrm>
            <a:off x="1061009" y="3342719"/>
            <a:ext cx="8182747" cy="672765"/>
          </a:xfrm>
          <a:prstGeom prst="rect">
            <a:avLst/>
          </a:prstGeom>
        </p:spPr>
        <p:txBody>
          <a:bodyPr/>
          <a:lstStyle>
            <a:lvl1pPr marL="0" indent="0" algn="l">
              <a:buNone/>
              <a:defRPr sz="1500" b="0" i="0" spc="225">
                <a:solidFill>
                  <a:srgbClr val="577F9F"/>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 LINE 1, ARIAL REGULAR, 20PT, EXPANDED </a:t>
            </a:r>
          </a:p>
        </p:txBody>
      </p:sp>
      <p:pic>
        <p:nvPicPr>
          <p:cNvPr id="10" name="Picture 9" descr="FHI360_Logo_Horiz_tag_4c.png">
            <a:extLst>
              <a:ext uri="{FF2B5EF4-FFF2-40B4-BE49-F238E27FC236}">
                <a16:creationId xmlns:a16="http://schemas.microsoft.com/office/drawing/2014/main" id="{686190CC-054E-524D-A736-418942194F1F}"/>
              </a:ext>
            </a:extLst>
          </p:cNvPr>
          <p:cNvPicPr>
            <a:picLocks noChangeAspect="1"/>
          </p:cNvPicPr>
          <p:nvPr/>
        </p:nvPicPr>
        <p:blipFill>
          <a:blip r:embed="rId2"/>
          <a:stretch>
            <a:fillRect/>
          </a:stretch>
        </p:blipFill>
        <p:spPr>
          <a:xfrm>
            <a:off x="9432281" y="6026582"/>
            <a:ext cx="1602257" cy="532012"/>
          </a:xfrm>
          <a:prstGeom prst="rect">
            <a:avLst/>
          </a:prstGeom>
        </p:spPr>
      </p:pic>
      <p:pic>
        <p:nvPicPr>
          <p:cNvPr id="11" name="Picture 10">
            <a:extLst>
              <a:ext uri="{FF2B5EF4-FFF2-40B4-BE49-F238E27FC236}">
                <a16:creationId xmlns:a16="http://schemas.microsoft.com/office/drawing/2014/main" id="{544BBD1C-9BB4-9045-8C41-84A86B97AE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6845" y="5983364"/>
            <a:ext cx="2824577" cy="651825"/>
          </a:xfrm>
          <a:prstGeom prst="rect">
            <a:avLst/>
          </a:prstGeom>
        </p:spPr>
      </p:pic>
      <p:pic>
        <p:nvPicPr>
          <p:cNvPr id="12" name="Picture 11" descr="A close up of a sign&#10;&#10;Description generated with very high confidence">
            <a:extLst>
              <a:ext uri="{FF2B5EF4-FFF2-40B4-BE49-F238E27FC236}">
                <a16:creationId xmlns:a16="http://schemas.microsoft.com/office/drawing/2014/main" id="{19BD43EE-0AA4-B74A-88D5-6DFFC2B3A6E2}"/>
              </a:ext>
            </a:extLst>
          </p:cNvPr>
          <p:cNvPicPr>
            <a:picLocks noChangeAspect="1"/>
          </p:cNvPicPr>
          <p:nvPr/>
        </p:nvPicPr>
        <p:blipFill>
          <a:blip r:embed="rId4"/>
          <a:stretch>
            <a:fillRect/>
          </a:stretch>
        </p:blipFill>
        <p:spPr>
          <a:xfrm>
            <a:off x="5451076" y="5796503"/>
            <a:ext cx="1907177" cy="841402"/>
          </a:xfrm>
          <a:prstGeom prst="rect">
            <a:avLst/>
          </a:prstGeom>
        </p:spPr>
      </p:pic>
      <p:sp>
        <p:nvSpPr>
          <p:cNvPr id="13" name="Rectangle 12">
            <a:extLst>
              <a:ext uri="{FF2B5EF4-FFF2-40B4-BE49-F238E27FC236}">
                <a16:creationId xmlns:a16="http://schemas.microsoft.com/office/drawing/2014/main" id="{6EEC186D-09B3-7C40-86B2-9CCD3AAC19C7}"/>
              </a:ext>
            </a:extLst>
          </p:cNvPr>
          <p:cNvSpPr/>
          <p:nvPr/>
        </p:nvSpPr>
        <p:spPr>
          <a:xfrm>
            <a:off x="1061011" y="4257917"/>
            <a:ext cx="4325073" cy="7535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1350">
              <a:solidFill>
                <a:srgbClr val="FFFFFF"/>
              </a:solidFill>
            </a:endParaRPr>
          </a:p>
        </p:txBody>
      </p:sp>
      <p:pic>
        <p:nvPicPr>
          <p:cNvPr id="14" name="Picture 13">
            <a:extLst>
              <a:ext uri="{FF2B5EF4-FFF2-40B4-BE49-F238E27FC236}">
                <a16:creationId xmlns:a16="http://schemas.microsoft.com/office/drawing/2014/main" id="{E0A29BA2-C15F-2740-863C-ED8E4347CAB3}"/>
              </a:ext>
            </a:extLst>
          </p:cNvPr>
          <p:cNvPicPr/>
          <p:nvPr/>
        </p:nvPicPr>
        <p:blipFill rotWithShape="1">
          <a:blip r:embed="rId5">
            <a:alphaModFix/>
            <a:extLst>
              <a:ext uri="{28A0092B-C50C-407E-A947-70E740481C1C}">
                <a14:useLocalDpi xmlns:a14="http://schemas.microsoft.com/office/drawing/2010/main" val="0"/>
              </a:ext>
            </a:extLst>
          </a:blip>
          <a:srcRect t="36352" r="38913"/>
          <a:stretch/>
        </p:blipFill>
        <p:spPr bwMode="auto">
          <a:xfrm>
            <a:off x="8735031" y="7"/>
            <a:ext cx="3456972" cy="2691747"/>
          </a:xfrm>
          <a:prstGeom prst="rect">
            <a:avLst/>
          </a:prstGeom>
          <a:noFill/>
          <a:ln>
            <a:noFill/>
          </a:ln>
        </p:spPr>
      </p:pic>
      <p:sp>
        <p:nvSpPr>
          <p:cNvPr id="36" name="Text Placeholder 35">
            <a:extLst>
              <a:ext uri="{FF2B5EF4-FFF2-40B4-BE49-F238E27FC236}">
                <a16:creationId xmlns:a16="http://schemas.microsoft.com/office/drawing/2014/main" id="{34F3FDC0-5EA7-5049-B509-531EE6327776}"/>
              </a:ext>
            </a:extLst>
          </p:cNvPr>
          <p:cNvSpPr>
            <a:spLocks noGrp="1"/>
          </p:cNvSpPr>
          <p:nvPr>
            <p:ph type="body" sz="quarter" idx="10" hasCustomPrompt="1"/>
          </p:nvPr>
        </p:nvSpPr>
        <p:spPr>
          <a:xfrm>
            <a:off x="1060452" y="4470011"/>
            <a:ext cx="5035549" cy="303978"/>
          </a:xfrm>
          <a:prstGeom prst="rect">
            <a:avLst/>
          </a:prstGeom>
        </p:spPr>
        <p:txBody>
          <a:bodyPr/>
          <a:lstStyle>
            <a:lvl1pPr marL="0" indent="0">
              <a:lnSpc>
                <a:spcPct val="100000"/>
              </a:lnSpc>
              <a:spcBef>
                <a:spcPts val="450"/>
              </a:spcBef>
              <a:buNone/>
              <a:defRPr sz="1200" b="1" i="0">
                <a:solidFill>
                  <a:srgbClr val="DEEBF7"/>
                </a:solidFill>
                <a:latin typeface="Arial" panose="020B0604020202020204" pitchFamily="34" charset="0"/>
                <a:cs typeface="Arial" panose="020B0604020202020204" pitchFamily="34" charset="0"/>
              </a:defRPr>
            </a:lvl1pPr>
          </a:lstStyle>
          <a:p>
            <a:pPr lvl="0"/>
            <a:r>
              <a:rPr lang="en-US"/>
              <a:t>Author name</a:t>
            </a:r>
          </a:p>
        </p:txBody>
      </p:sp>
      <p:sp>
        <p:nvSpPr>
          <p:cNvPr id="39" name="Text Placeholder 38">
            <a:extLst>
              <a:ext uri="{FF2B5EF4-FFF2-40B4-BE49-F238E27FC236}">
                <a16:creationId xmlns:a16="http://schemas.microsoft.com/office/drawing/2014/main" id="{0243FC27-0225-9F41-8ADB-FA544A17B773}"/>
              </a:ext>
            </a:extLst>
          </p:cNvPr>
          <p:cNvSpPr>
            <a:spLocks noGrp="1"/>
          </p:cNvSpPr>
          <p:nvPr>
            <p:ph type="body" sz="quarter" idx="11" hasCustomPrompt="1"/>
          </p:nvPr>
        </p:nvSpPr>
        <p:spPr>
          <a:xfrm>
            <a:off x="1060452" y="4796635"/>
            <a:ext cx="5035549" cy="303978"/>
          </a:xfrm>
          <a:prstGeom prst="rect">
            <a:avLst/>
          </a:prstGeom>
        </p:spPr>
        <p:txBody>
          <a:bodyPr/>
          <a:lstStyle>
            <a:lvl1pPr marL="0" indent="0">
              <a:buNone/>
              <a:defRPr sz="1200" b="0" i="1">
                <a:solidFill>
                  <a:srgbClr val="DEEBF7"/>
                </a:solidFill>
                <a:latin typeface="Arial" panose="020B0604020202020204" pitchFamily="34" charset="0"/>
                <a:cs typeface="Arial" panose="020B0604020202020204" pitchFamily="34" charset="0"/>
              </a:defRPr>
            </a:lvl1pPr>
          </a:lstStyle>
          <a:p>
            <a:pPr lvl="0"/>
            <a:r>
              <a:rPr lang="en-US"/>
              <a:t>Author title</a:t>
            </a:r>
          </a:p>
        </p:txBody>
      </p:sp>
    </p:spTree>
    <p:extLst>
      <p:ext uri="{BB962C8B-B14F-4D97-AF65-F5344CB8AC3E}">
        <p14:creationId xmlns:p14="http://schemas.microsoft.com/office/powerpoint/2010/main" val="367010975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6"/>
            <a:ext cx="2743200" cy="365125"/>
          </a:xfrm>
          <a:prstGeom prst="rect">
            <a:avLst/>
          </a:prstGeom>
        </p:spPr>
        <p:txBody>
          <a:bodyPr/>
          <a:lstStyle/>
          <a:p>
            <a:pPr eaLnBrk="0" fontAlgn="base" hangingPunct="0">
              <a:spcBef>
                <a:spcPct val="0"/>
              </a:spcBef>
              <a:spcAft>
                <a:spcPct val="0"/>
              </a:spcAft>
            </a:pPr>
            <a:fld id="{B3C367D3-671A-44B4-B4CC-DD79C4FC94DA}" type="datetimeFigureOut">
              <a:rPr lang="en-US" smtClean="0">
                <a:solidFill>
                  <a:srgbClr val="000000"/>
                </a:solidFill>
                <a:latin typeface="Arial" panose="020B0604020202020204" pitchFamily="34" charset="0"/>
              </a:rPr>
              <a:pPr eaLnBrk="0" fontAlgn="base" hangingPunct="0">
                <a:spcBef>
                  <a:spcPct val="0"/>
                </a:spcBef>
                <a:spcAft>
                  <a:spcPct val="0"/>
                </a:spcAft>
              </a:pPr>
              <a:t>5/28/2021</a:t>
            </a:fld>
            <a:endParaRPr lang="en-US">
              <a:solidFill>
                <a:srgbClr val="000000"/>
              </a:solidFill>
              <a:latin typeface="Arial" panose="020B0604020202020204" pitchFamily="34" charset="0"/>
            </a:endParaRPr>
          </a:p>
        </p:txBody>
      </p:sp>
      <p:sp>
        <p:nvSpPr>
          <p:cNvPr id="3" name="Footer Placeholder 2"/>
          <p:cNvSpPr>
            <a:spLocks noGrp="1"/>
          </p:cNvSpPr>
          <p:nvPr>
            <p:ph type="ftr" sz="quarter" idx="11"/>
          </p:nvPr>
        </p:nvSpPr>
        <p:spPr>
          <a:xfrm>
            <a:off x="4038600" y="6356356"/>
            <a:ext cx="4114800" cy="365125"/>
          </a:xfrm>
          <a:prstGeom prst="rect">
            <a:avLst/>
          </a:prstGeom>
        </p:spPr>
        <p:txBody>
          <a:bodyP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sp>
        <p:nvSpPr>
          <p:cNvPr id="4" name="Slide Number Placeholder 3"/>
          <p:cNvSpPr>
            <a:spLocks noGrp="1"/>
          </p:cNvSpPr>
          <p:nvPr>
            <p:ph type="sldNum" sz="quarter" idx="12"/>
          </p:nvPr>
        </p:nvSpPr>
        <p:spPr/>
        <p:txBody>
          <a:bodyPr/>
          <a:lstStyle/>
          <a:p>
            <a:fld id="{1B55C097-4C50-4657-A27A-E2408DBF38AA}"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2177135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0623D-CDF8-4AF0-8365-9B70712052A9}"/>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B1B404F7-4900-4CFF-BC06-22324DFD4804}"/>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23388A99-127E-4357-B825-4780FBF124D7}"/>
              </a:ext>
            </a:extLst>
          </p:cNvPr>
          <p:cNvSpPr>
            <a:spLocks noGrp="1"/>
          </p:cNvSpPr>
          <p:nvPr>
            <p:ph type="dt" sz="half" idx="10"/>
          </p:nvPr>
        </p:nvSpPr>
        <p:spPr/>
        <p:txBody>
          <a:bodyPr/>
          <a:lstStyle/>
          <a:p>
            <a:pPr eaLnBrk="0" fontAlgn="base" hangingPunct="0">
              <a:spcBef>
                <a:spcPct val="0"/>
              </a:spcBef>
              <a:spcAft>
                <a:spcPct val="0"/>
              </a:spcAft>
            </a:pPr>
            <a:fld id="{B3C367D3-671A-44B4-B4CC-DD79C4FC94DA}" type="datetimeFigureOut">
              <a:rPr lang="en-US" smtClean="0">
                <a:solidFill>
                  <a:srgbClr val="000000"/>
                </a:solidFill>
                <a:latin typeface="Arial" panose="020B0604020202020204" pitchFamily="34" charset="0"/>
              </a:rPr>
              <a:pPr eaLnBrk="0" fontAlgn="base" hangingPunct="0">
                <a:spcBef>
                  <a:spcPct val="0"/>
                </a:spcBef>
                <a:spcAft>
                  <a:spcPct val="0"/>
                </a:spcAft>
              </a:pPr>
              <a:t>5/28/2021</a:t>
            </a:fld>
            <a:endParaRPr lang="en-US">
              <a:solidFill>
                <a:srgbClr val="000000"/>
              </a:solidFill>
              <a:latin typeface="Arial" panose="020B0604020202020204" pitchFamily="34" charset="0"/>
            </a:endParaRPr>
          </a:p>
        </p:txBody>
      </p:sp>
      <p:sp>
        <p:nvSpPr>
          <p:cNvPr id="5" name="Footer Placeholder 4">
            <a:extLst>
              <a:ext uri="{FF2B5EF4-FFF2-40B4-BE49-F238E27FC236}">
                <a16:creationId xmlns:a16="http://schemas.microsoft.com/office/drawing/2014/main" id="{6FF65560-FAC0-457E-9650-0618B736C98E}"/>
              </a:ext>
            </a:extLst>
          </p:cNvPr>
          <p:cNvSpPr>
            <a:spLocks noGrp="1"/>
          </p:cNvSpPr>
          <p:nvPr>
            <p:ph type="ftr" sz="quarter" idx="11"/>
          </p:nvPr>
        </p:nvSpPr>
        <p:spPr/>
        <p:txBody>
          <a:bodyP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sp>
        <p:nvSpPr>
          <p:cNvPr id="6" name="Slide Number Placeholder 5">
            <a:extLst>
              <a:ext uri="{FF2B5EF4-FFF2-40B4-BE49-F238E27FC236}">
                <a16:creationId xmlns:a16="http://schemas.microsoft.com/office/drawing/2014/main" id="{8091C25B-66F9-4DCC-AC01-90AC18B566FA}"/>
              </a:ext>
            </a:extLst>
          </p:cNvPr>
          <p:cNvSpPr>
            <a:spLocks noGrp="1"/>
          </p:cNvSpPr>
          <p:nvPr>
            <p:ph type="sldNum" sz="quarter" idx="12"/>
          </p:nvPr>
        </p:nvSpPr>
        <p:spPr/>
        <p:txBody>
          <a:bodyPr/>
          <a:lstStyle/>
          <a:p>
            <a:fld id="{1B55C097-4C50-4657-A27A-E2408DBF38AA}"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9791743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8E365-3099-451D-84D3-A64C7B8D8E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8D61E0-37D7-4EF2-8C08-8A43D5298D1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E2EAC90-70FB-4811-BADA-EAD7E62578E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4F34DA3-0C31-41BB-8C66-382E1F873B46}"/>
              </a:ext>
            </a:extLst>
          </p:cNvPr>
          <p:cNvSpPr>
            <a:spLocks noGrp="1"/>
          </p:cNvSpPr>
          <p:nvPr>
            <p:ph type="dt" sz="half" idx="10"/>
          </p:nvPr>
        </p:nvSpPr>
        <p:spPr/>
        <p:txBody>
          <a:bodyPr/>
          <a:lstStyle/>
          <a:p>
            <a:pPr eaLnBrk="0" fontAlgn="base" hangingPunct="0">
              <a:spcBef>
                <a:spcPct val="0"/>
              </a:spcBef>
              <a:spcAft>
                <a:spcPct val="0"/>
              </a:spcAft>
            </a:pPr>
            <a:fld id="{B3C367D3-671A-44B4-B4CC-DD79C4FC94DA}" type="datetimeFigureOut">
              <a:rPr lang="en-US" smtClean="0">
                <a:solidFill>
                  <a:srgbClr val="000000"/>
                </a:solidFill>
                <a:latin typeface="Arial" panose="020B0604020202020204" pitchFamily="34" charset="0"/>
              </a:rPr>
              <a:pPr eaLnBrk="0" fontAlgn="base" hangingPunct="0">
                <a:spcBef>
                  <a:spcPct val="0"/>
                </a:spcBef>
                <a:spcAft>
                  <a:spcPct val="0"/>
                </a:spcAft>
              </a:pPr>
              <a:t>5/28/2021</a:t>
            </a:fld>
            <a:endParaRPr lang="en-US">
              <a:solidFill>
                <a:srgbClr val="000000"/>
              </a:solidFill>
              <a:latin typeface="Arial" panose="020B0604020202020204" pitchFamily="34" charset="0"/>
            </a:endParaRPr>
          </a:p>
        </p:txBody>
      </p:sp>
      <p:sp>
        <p:nvSpPr>
          <p:cNvPr id="6" name="Footer Placeholder 5">
            <a:extLst>
              <a:ext uri="{FF2B5EF4-FFF2-40B4-BE49-F238E27FC236}">
                <a16:creationId xmlns:a16="http://schemas.microsoft.com/office/drawing/2014/main" id="{1684EC29-5323-4683-A6AC-DB1FC33454E7}"/>
              </a:ext>
            </a:extLst>
          </p:cNvPr>
          <p:cNvSpPr>
            <a:spLocks noGrp="1"/>
          </p:cNvSpPr>
          <p:nvPr>
            <p:ph type="ftr" sz="quarter" idx="11"/>
          </p:nvPr>
        </p:nvSpPr>
        <p:spPr/>
        <p:txBody>
          <a:bodyP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sp>
        <p:nvSpPr>
          <p:cNvPr id="7" name="Slide Number Placeholder 6">
            <a:extLst>
              <a:ext uri="{FF2B5EF4-FFF2-40B4-BE49-F238E27FC236}">
                <a16:creationId xmlns:a16="http://schemas.microsoft.com/office/drawing/2014/main" id="{5BB6D537-41AA-4CEC-9F04-4D0330B3EBCC}"/>
              </a:ext>
            </a:extLst>
          </p:cNvPr>
          <p:cNvSpPr>
            <a:spLocks noGrp="1"/>
          </p:cNvSpPr>
          <p:nvPr>
            <p:ph type="sldNum" sz="quarter" idx="12"/>
          </p:nvPr>
        </p:nvSpPr>
        <p:spPr/>
        <p:txBody>
          <a:bodyPr/>
          <a:lstStyle/>
          <a:p>
            <a:fld id="{1B55C097-4C50-4657-A27A-E2408DBF38AA}"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6447715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9BF0C-9E87-414F-8267-2BC6E22D45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34F6B4-5658-4853-9388-B8A5D49DA2E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C2F6CF-2DDD-4883-B95C-A07FBCAB7787}"/>
              </a:ext>
            </a:extLst>
          </p:cNvPr>
          <p:cNvSpPr>
            <a:spLocks noGrp="1"/>
          </p:cNvSpPr>
          <p:nvPr>
            <p:ph type="dt" sz="half" idx="10"/>
          </p:nvPr>
        </p:nvSpPr>
        <p:spPr/>
        <p:txBody>
          <a:bodyPr/>
          <a:lstStyle/>
          <a:p>
            <a:pPr eaLnBrk="0" fontAlgn="base" hangingPunct="0">
              <a:spcBef>
                <a:spcPct val="0"/>
              </a:spcBef>
              <a:spcAft>
                <a:spcPct val="0"/>
              </a:spcAft>
            </a:pPr>
            <a:fld id="{B3C367D3-671A-44B4-B4CC-DD79C4FC94DA}" type="datetimeFigureOut">
              <a:rPr lang="en-US" smtClean="0">
                <a:solidFill>
                  <a:srgbClr val="000000"/>
                </a:solidFill>
                <a:latin typeface="Arial" panose="020B0604020202020204" pitchFamily="34" charset="0"/>
              </a:rPr>
              <a:pPr eaLnBrk="0" fontAlgn="base" hangingPunct="0">
                <a:spcBef>
                  <a:spcPct val="0"/>
                </a:spcBef>
                <a:spcAft>
                  <a:spcPct val="0"/>
                </a:spcAft>
              </a:pPr>
              <a:t>5/28/2021</a:t>
            </a:fld>
            <a:endParaRPr lang="en-US">
              <a:solidFill>
                <a:srgbClr val="000000"/>
              </a:solidFill>
              <a:latin typeface="Arial" panose="020B0604020202020204" pitchFamily="34" charset="0"/>
            </a:endParaRPr>
          </a:p>
        </p:txBody>
      </p:sp>
      <p:sp>
        <p:nvSpPr>
          <p:cNvPr id="5" name="Footer Placeholder 4">
            <a:extLst>
              <a:ext uri="{FF2B5EF4-FFF2-40B4-BE49-F238E27FC236}">
                <a16:creationId xmlns:a16="http://schemas.microsoft.com/office/drawing/2014/main" id="{7067F5FD-C386-4C62-835F-129F80FCFBD7}"/>
              </a:ext>
            </a:extLst>
          </p:cNvPr>
          <p:cNvSpPr>
            <a:spLocks noGrp="1"/>
          </p:cNvSpPr>
          <p:nvPr>
            <p:ph type="ftr" sz="quarter" idx="11"/>
          </p:nvPr>
        </p:nvSpPr>
        <p:spPr/>
        <p:txBody>
          <a:bodyP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sp>
        <p:nvSpPr>
          <p:cNvPr id="6" name="Slide Number Placeholder 5">
            <a:extLst>
              <a:ext uri="{FF2B5EF4-FFF2-40B4-BE49-F238E27FC236}">
                <a16:creationId xmlns:a16="http://schemas.microsoft.com/office/drawing/2014/main" id="{8EF20887-CBA4-46E3-9C7D-43BEEFEA3C09}"/>
              </a:ext>
            </a:extLst>
          </p:cNvPr>
          <p:cNvSpPr>
            <a:spLocks noGrp="1"/>
          </p:cNvSpPr>
          <p:nvPr>
            <p:ph type="sldNum" sz="quarter" idx="12"/>
          </p:nvPr>
        </p:nvSpPr>
        <p:spPr/>
        <p:txBody>
          <a:bodyPr/>
          <a:lstStyle/>
          <a:p>
            <a:fld id="{1B55C097-4C50-4657-A27A-E2408DBF38AA}"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0906312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smtClean="0"/>
              <a:t>5/28/2021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5265791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smtClean="0"/>
              <a:t>5/28/2021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6179324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5/28/2021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9159686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5/28/2021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2118462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5/28/2021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403994800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43.xml"/><Relationship Id="rId7" Type="http://schemas.openxmlformats.org/officeDocument/2006/relationships/slideLayout" Target="../slideLayouts/slideLayout47.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5" Type="http://schemas.openxmlformats.org/officeDocument/2006/relationships/slideLayout" Target="../slideLayouts/slideLayout45.xml"/><Relationship Id="rId4"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5/28/2021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475042876"/>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82" r:id="rId12"/>
    <p:sldLayoutId id="2147483771" r:id="rId13"/>
    <p:sldLayoutId id="2147483750" r:id="rId14"/>
    <p:sldLayoutId id="2147483751" r:id="rId15"/>
    <p:sldLayoutId id="2147483752" r:id="rId16"/>
    <p:sldLayoutId id="2147483753" r:id="rId17"/>
    <p:sldLayoutId id="2147483754" r:id="rId18"/>
    <p:sldLayoutId id="2147483755" r:id="rId19"/>
    <p:sldLayoutId id="2147483756" r:id="rId20"/>
    <p:sldLayoutId id="2147483757" r:id="rId21"/>
    <p:sldLayoutId id="2147483758" r:id="rId22"/>
    <p:sldLayoutId id="2147483773" r:id="rId23"/>
    <p:sldLayoutId id="2147483774" r:id="rId24"/>
    <p:sldLayoutId id="2147483775" r:id="rId25"/>
    <p:sldLayoutId id="2147483776" r:id="rId26"/>
    <p:sldLayoutId id="2147483777" r:id="rId27"/>
    <p:sldLayoutId id="2147483778" r:id="rId28"/>
    <p:sldLayoutId id="2147483779" r:id="rId29"/>
    <p:sldLayoutId id="2147483780" r:id="rId30"/>
    <p:sldLayoutId id="2147483781" r:id="rId31"/>
    <p:sldLayoutId id="2147483772" r:id="rId32"/>
    <p:sldLayoutId id="2147483661" r:id="rId33"/>
    <p:sldLayoutId id="2147483663" r:id="rId34"/>
    <p:sldLayoutId id="2147483673" r:id="rId35"/>
    <p:sldLayoutId id="2147483662" r:id="rId36"/>
    <p:sldLayoutId id="2147483672" r:id="rId37"/>
    <p:sldLayoutId id="2147483667" r:id="rId38"/>
    <p:sldLayoutId id="2147483665" r:id="rId39"/>
    <p:sldLayoutId id="2147483666" r:id="rId4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5" y="5"/>
            <a:ext cx="7548033" cy="974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090613"/>
            <a:ext cx="10972800" cy="5035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Slide Number Placeholder 5"/>
          <p:cNvSpPr>
            <a:spLocks noGrp="1"/>
          </p:cNvSpPr>
          <p:nvPr>
            <p:ph type="sldNum" sz="quarter" idx="4"/>
          </p:nvPr>
        </p:nvSpPr>
        <p:spPr>
          <a:xfrm>
            <a:off x="11582400" y="6356350"/>
            <a:ext cx="609600" cy="501650"/>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900">
                <a:solidFill>
                  <a:schemeClr val="bg1"/>
                </a:solidFill>
                <a:latin typeface="Calibri" panose="020F0502020204030204" pitchFamily="34" charset="0"/>
              </a:defRPr>
            </a:lvl1pPr>
          </a:lstStyle>
          <a:p>
            <a:pPr fontAlgn="base">
              <a:spcBef>
                <a:spcPct val="0"/>
              </a:spcBef>
              <a:spcAft>
                <a:spcPct val="0"/>
              </a:spcAft>
            </a:pPr>
            <a:fld id="{1B55C097-4C50-4657-A27A-E2408DBF38AA}" type="slidenum">
              <a:rPr lang="en-US" smtClean="0">
                <a:solidFill>
                  <a:srgbClr val="FFFFFF"/>
                </a:solidFill>
              </a:rPr>
              <a:pPr fontAlgn="base">
                <a:spcBef>
                  <a:spcPct val="0"/>
                </a:spcBef>
                <a:spcAft>
                  <a:spcPct val="0"/>
                </a:spcAft>
              </a:pPr>
              <a:t>‹#›</a:t>
            </a:fld>
            <a:endParaRPr lang="en-US">
              <a:solidFill>
                <a:srgbClr val="FFFFFF"/>
              </a:solidFill>
            </a:endParaRPr>
          </a:p>
        </p:txBody>
      </p:sp>
    </p:spTree>
    <p:extLst>
      <p:ext uri="{BB962C8B-B14F-4D97-AF65-F5344CB8AC3E}">
        <p14:creationId xmlns:p14="http://schemas.microsoft.com/office/powerpoint/2010/main" val="89640694"/>
      </p:ext>
    </p:extLst>
  </p:cSld>
  <p:clrMap bg1="lt1" tx1="dk1" bg2="lt2" tx2="dk2" accent1="accent1" accent2="accent2" accent3="accent3" accent4="accent4" accent5="accent5" accent6="accent6" hlink="hlink" folHlink="folHlink"/>
  <p:sldLayoutIdLst>
    <p:sldLayoutId id="2147483740" r:id="rId1"/>
    <p:sldLayoutId id="2147483742" r:id="rId2"/>
    <p:sldLayoutId id="2147483743" r:id="rId3"/>
    <p:sldLayoutId id="2147483744" r:id="rId4"/>
    <p:sldLayoutId id="2147483745" r:id="rId5"/>
    <p:sldLayoutId id="2147483746" r:id="rId6"/>
    <p:sldLayoutId id="2147483747" r:id="rId7"/>
  </p:sldLayoutIdLst>
  <p:txStyles>
    <p:titleStyle>
      <a:lvl1pPr algn="l" defTabSz="342900" rtl="0" eaLnBrk="1" fontAlgn="base" hangingPunct="1">
        <a:spcBef>
          <a:spcPct val="0"/>
        </a:spcBef>
        <a:spcAft>
          <a:spcPct val="0"/>
        </a:spcAft>
        <a:defRPr sz="2100" b="1" kern="1200">
          <a:solidFill>
            <a:schemeClr val="bg1"/>
          </a:solidFill>
          <a:latin typeface="+mj-lt"/>
          <a:ea typeface="+mj-ea"/>
          <a:cs typeface="+mj-cs"/>
        </a:defRPr>
      </a:lvl1pPr>
      <a:lvl2pPr algn="l" defTabSz="342900" rtl="0" eaLnBrk="1" fontAlgn="base" hangingPunct="1">
        <a:spcBef>
          <a:spcPct val="0"/>
        </a:spcBef>
        <a:spcAft>
          <a:spcPct val="0"/>
        </a:spcAft>
        <a:defRPr sz="2100" b="1">
          <a:solidFill>
            <a:schemeClr val="bg1"/>
          </a:solidFill>
          <a:latin typeface="Calibri" pitchFamily="34" charset="0"/>
        </a:defRPr>
      </a:lvl2pPr>
      <a:lvl3pPr algn="l" defTabSz="342900" rtl="0" eaLnBrk="1" fontAlgn="base" hangingPunct="1">
        <a:spcBef>
          <a:spcPct val="0"/>
        </a:spcBef>
        <a:spcAft>
          <a:spcPct val="0"/>
        </a:spcAft>
        <a:defRPr sz="2100" b="1">
          <a:solidFill>
            <a:schemeClr val="bg1"/>
          </a:solidFill>
          <a:latin typeface="Calibri" pitchFamily="34" charset="0"/>
        </a:defRPr>
      </a:lvl3pPr>
      <a:lvl4pPr algn="l" defTabSz="342900" rtl="0" eaLnBrk="1" fontAlgn="base" hangingPunct="1">
        <a:spcBef>
          <a:spcPct val="0"/>
        </a:spcBef>
        <a:spcAft>
          <a:spcPct val="0"/>
        </a:spcAft>
        <a:defRPr sz="2100" b="1">
          <a:solidFill>
            <a:schemeClr val="bg1"/>
          </a:solidFill>
          <a:latin typeface="Calibri" pitchFamily="34" charset="0"/>
        </a:defRPr>
      </a:lvl4pPr>
      <a:lvl5pPr algn="l" defTabSz="342900" rtl="0" eaLnBrk="1" fontAlgn="base" hangingPunct="1">
        <a:spcBef>
          <a:spcPct val="0"/>
        </a:spcBef>
        <a:spcAft>
          <a:spcPct val="0"/>
        </a:spcAft>
        <a:defRPr sz="2100" b="1">
          <a:solidFill>
            <a:schemeClr val="bg1"/>
          </a:solidFill>
          <a:latin typeface="Calibri" pitchFamily="34" charset="0"/>
        </a:defRPr>
      </a:lvl5pPr>
      <a:lvl6pPr marL="342900" algn="l" defTabSz="342900" rtl="0" eaLnBrk="1" fontAlgn="base" hangingPunct="1">
        <a:spcBef>
          <a:spcPct val="0"/>
        </a:spcBef>
        <a:spcAft>
          <a:spcPct val="0"/>
        </a:spcAft>
        <a:defRPr sz="2100" b="1">
          <a:solidFill>
            <a:schemeClr val="bg1"/>
          </a:solidFill>
          <a:latin typeface="Calibri" pitchFamily="34" charset="0"/>
        </a:defRPr>
      </a:lvl6pPr>
      <a:lvl7pPr marL="685800" algn="l" defTabSz="342900" rtl="0" eaLnBrk="1" fontAlgn="base" hangingPunct="1">
        <a:spcBef>
          <a:spcPct val="0"/>
        </a:spcBef>
        <a:spcAft>
          <a:spcPct val="0"/>
        </a:spcAft>
        <a:defRPr sz="2100" b="1">
          <a:solidFill>
            <a:schemeClr val="bg1"/>
          </a:solidFill>
          <a:latin typeface="Calibri" pitchFamily="34" charset="0"/>
        </a:defRPr>
      </a:lvl7pPr>
      <a:lvl8pPr marL="1028700" algn="l" defTabSz="342900" rtl="0" eaLnBrk="1" fontAlgn="base" hangingPunct="1">
        <a:spcBef>
          <a:spcPct val="0"/>
        </a:spcBef>
        <a:spcAft>
          <a:spcPct val="0"/>
        </a:spcAft>
        <a:defRPr sz="2100" b="1">
          <a:solidFill>
            <a:schemeClr val="bg1"/>
          </a:solidFill>
          <a:latin typeface="Calibri" pitchFamily="34" charset="0"/>
        </a:defRPr>
      </a:lvl8pPr>
      <a:lvl9pPr marL="1371600" algn="l" defTabSz="342900" rtl="0" eaLnBrk="1" fontAlgn="base" hangingPunct="1">
        <a:spcBef>
          <a:spcPct val="0"/>
        </a:spcBef>
        <a:spcAft>
          <a:spcPct val="0"/>
        </a:spcAft>
        <a:defRPr sz="2100" b="1">
          <a:solidFill>
            <a:schemeClr val="bg1"/>
          </a:solidFill>
          <a:latin typeface="Calibri" pitchFamily="34" charset="0"/>
        </a:defRPr>
      </a:lvl9pPr>
    </p:titleStyle>
    <p:bodyStyle>
      <a:lvl1pPr marL="257175" indent="-257175" algn="l" defTabSz="342900" rtl="0" eaLnBrk="1" fontAlgn="base" hangingPunct="1">
        <a:spcBef>
          <a:spcPct val="20000"/>
        </a:spcBef>
        <a:spcAft>
          <a:spcPct val="0"/>
        </a:spcAft>
        <a:buFont typeface="Arial" panose="020B0604020202020204" pitchFamily="34" charset="0"/>
        <a:buChar char="•"/>
        <a:defRPr sz="2100" kern="1200">
          <a:solidFill>
            <a:schemeClr val="bg1"/>
          </a:solidFill>
          <a:latin typeface="+mn-lt"/>
          <a:ea typeface="+mn-ea"/>
          <a:cs typeface="+mn-cs"/>
        </a:defRPr>
      </a:lvl1pPr>
      <a:lvl2pPr marL="557213" indent="-214313" algn="l" defTabSz="342900" rtl="0" eaLnBrk="1" fontAlgn="base" hangingPunct="1">
        <a:spcBef>
          <a:spcPct val="20000"/>
        </a:spcBef>
        <a:spcAft>
          <a:spcPct val="0"/>
        </a:spcAft>
        <a:buFont typeface="Arial" panose="020B0604020202020204" pitchFamily="34" charset="0"/>
        <a:buChar char="–"/>
        <a:defRPr sz="1950" kern="1200">
          <a:solidFill>
            <a:schemeClr val="bg1"/>
          </a:solidFill>
          <a:latin typeface="+mn-lt"/>
          <a:ea typeface="+mn-ea"/>
          <a:cs typeface="+mn-cs"/>
        </a:defRPr>
      </a:lvl2pPr>
      <a:lvl3pPr marL="857250" indent="-171450" algn="l" defTabSz="342900" rtl="0" eaLnBrk="1" fontAlgn="base" hangingPunct="1">
        <a:spcBef>
          <a:spcPct val="20000"/>
        </a:spcBef>
        <a:spcAft>
          <a:spcPct val="0"/>
        </a:spcAft>
        <a:buFont typeface="Arial" panose="020B0604020202020204" pitchFamily="34" charset="0"/>
        <a:buChar char="•"/>
        <a:defRPr sz="1800" kern="1200">
          <a:solidFill>
            <a:schemeClr val="bg1"/>
          </a:solidFill>
          <a:latin typeface="+mn-lt"/>
          <a:ea typeface="+mn-ea"/>
          <a:cs typeface="+mn-cs"/>
        </a:defRPr>
      </a:lvl3pPr>
      <a:lvl4pPr marL="1200150" indent="-171450" algn="l" defTabSz="342900" rtl="0" eaLnBrk="1" fontAlgn="base" hangingPunct="1">
        <a:spcBef>
          <a:spcPct val="20000"/>
        </a:spcBef>
        <a:spcAft>
          <a:spcPct val="0"/>
        </a:spcAft>
        <a:buFont typeface="Arial" panose="020B0604020202020204" pitchFamily="34" charset="0"/>
        <a:buChar char="–"/>
        <a:defRPr sz="1650" kern="1200">
          <a:solidFill>
            <a:schemeClr val="bg1"/>
          </a:solidFill>
          <a:latin typeface="+mn-lt"/>
          <a:ea typeface="+mn-ea"/>
          <a:cs typeface="+mn-cs"/>
        </a:defRPr>
      </a:lvl4pPr>
      <a:lvl5pPr marL="1543050" indent="-171450" algn="l" defTabSz="342900" rtl="0" eaLnBrk="1" fontAlgn="base" hangingPunct="1">
        <a:spcBef>
          <a:spcPct val="20000"/>
        </a:spcBef>
        <a:spcAft>
          <a:spcPct val="0"/>
        </a:spcAft>
        <a:buFont typeface="Arial" panose="020B0604020202020204" pitchFamily="34" charset="0"/>
        <a:buChar char="•"/>
        <a:defRPr kern="1200">
          <a:solidFill>
            <a:schemeClr val="bg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hyperlink" Target="https://mcusercontent.com/017a363ed67b2aa8d9ffcaa4a/files/2d8396e5-10f3-4d08-a416-966af59c58c1/The_contribution_of_private_hospitals_and_clinics.pdf" TargetMode="External"/><Relationship Id="rId2" Type="http://schemas.openxmlformats.org/officeDocument/2006/relationships/notesSlide" Target="../notesSlides/notesSlide15.xml"/><Relationship Id="rId1" Type="http://schemas.openxmlformats.org/officeDocument/2006/relationships/slideLayout" Target="../slideLayouts/slideLayout24.xml"/><Relationship Id="rId4" Type="http://schemas.openxmlformats.org/officeDocument/2006/relationships/hyperlink" Target="https://mcusercontent.com/017a363ed67b2aa8d9ffcaa4a/files/96cd03db-72a4-423e-835d-41ab5cbe5d8f/DDD_Learning_Session_3_QA_FINAL.pdf"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hyperlink" Target="https://mcusercontent.com/017a363ed67b2aa8d9ffcaa4a/files/ab84f79e-3fcb-43de-b6c4-466ae77d5b6a/Taking_the_digital_step.pdf" TargetMode="External"/><Relationship Id="rId2" Type="http://schemas.openxmlformats.org/officeDocument/2006/relationships/notesSlide" Target="../notesSlides/notesSlide22.xml"/><Relationship Id="rId1" Type="http://schemas.openxmlformats.org/officeDocument/2006/relationships/slideLayout" Target="../slideLayouts/slideLayout24.xml"/><Relationship Id="rId4" Type="http://schemas.openxmlformats.org/officeDocument/2006/relationships/hyperlink" Target="https://mcusercontent.com/017a363ed67b2aa8d9ffcaa4a/files/6fe2df12-995e-4424-a268-1e4f261c04b2/DDD_Learning_Session_2_Q_A.pdf"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16.xml"/><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16.xml"/><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7.xml"/><Relationship Id="rId1" Type="http://schemas.openxmlformats.org/officeDocument/2006/relationships/slideLayout" Target="../slideLayouts/slideLayout1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8.xml.rels><?xml version="1.0" encoding="UTF-8" standalone="yes"?>
<Relationships xmlns="http://schemas.openxmlformats.org/package/2006/relationships"><Relationship Id="rId3" Type="http://schemas.openxmlformats.org/officeDocument/2006/relationships/hyperlink" Target="https://mcusercontent.com/017a363ed67b2aa8d9ffcaa4a/files/7367762b-6b04-4938-9a19-75c202026bf9/Community_pharmacy_ART_distribution_models_7.30.20.pdf" TargetMode="External"/><Relationship Id="rId2" Type="http://schemas.openxmlformats.org/officeDocument/2006/relationships/notesSlide" Target="../notesSlides/notesSlide28.xml"/><Relationship Id="rId1" Type="http://schemas.openxmlformats.org/officeDocument/2006/relationships/slideLayout" Target="../slideLayouts/slideLayout24.xml"/><Relationship Id="rId4" Type="http://schemas.openxmlformats.org/officeDocument/2006/relationships/hyperlink" Target="https://mcusercontent.com/017a363ed67b2aa8d9ffcaa4a/files/893ed6dd-8ec7-4b9c-a366-743e476d72c2/DDD_learning_collaborative_Session_1_Q_A.pdf"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hyperlink" Target="https://www.fhi360.org/sites/default/files/media/documents/epic-project-strategic-guide-scale-up.pdf" TargetMode="External"/><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0.xml"/><Relationship Id="rId1" Type="http://schemas.openxmlformats.org/officeDocument/2006/relationships/slideLayout" Target="../slideLayouts/slideLayout1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1.xml"/><Relationship Id="rId1" Type="http://schemas.openxmlformats.org/officeDocument/2006/relationships/slideLayout" Target="../slideLayouts/slideLayout1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3" Type="http://schemas.openxmlformats.org/officeDocument/2006/relationships/hyperlink" Target="https://www.fhi360.org/sites/default/files/media/documents/epic-art-ddd-covid-19.pdf" TargetMode="External"/><Relationship Id="rId2" Type="http://schemas.openxmlformats.org/officeDocument/2006/relationships/notesSlide" Target="../notesSlides/notesSlide37.xml"/><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9.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hyperlink" Target="https://www.ncbi.nlm.nih.gov/pmc/articles/PMC5750729/pdf/HEX-21-270.pdf" TargetMode="External"/><Relationship Id="rId2" Type="http://schemas.openxmlformats.org/officeDocument/2006/relationships/notesSlide" Target="../notesSlides/notesSlide5.xml"/><Relationship Id="rId1" Type="http://schemas.openxmlformats.org/officeDocument/2006/relationships/slideLayout" Target="../slideLayouts/slideLayout24.xml"/><Relationship Id="rId4" Type="http://schemas.openxmlformats.org/officeDocument/2006/relationships/hyperlink" Target="https://amj.net.au/index.php/AMJ/article/viewFile/2882/1548"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6.xml"/><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99430-D71E-4841-A449-5F6FEAE6D4A4}"/>
              </a:ext>
            </a:extLst>
          </p:cNvPr>
          <p:cNvSpPr>
            <a:spLocks noGrp="1"/>
          </p:cNvSpPr>
          <p:nvPr>
            <p:ph type="ctrTitle"/>
          </p:nvPr>
        </p:nvSpPr>
        <p:spPr>
          <a:xfrm>
            <a:off x="1758951" y="1580101"/>
            <a:ext cx="7791449" cy="1848899"/>
          </a:xfrm>
        </p:spPr>
        <p:txBody>
          <a:bodyPr>
            <a:noAutofit/>
          </a:bodyPr>
          <a:lstStyle/>
          <a:p>
            <a:r>
              <a:rPr lang="en-US" sz="2800"/>
              <a:t>Session 1</a:t>
            </a:r>
            <a:br>
              <a:rPr lang="en-US" sz="2800"/>
            </a:br>
            <a:br>
              <a:rPr lang="en-US" sz="2800"/>
            </a:br>
            <a:r>
              <a:rPr lang="en-US" sz="2800"/>
              <a:t>Decentralized Drug Distribution of Antiretroviral Therapy in the Private Sector: Introduction to the Models</a:t>
            </a:r>
          </a:p>
        </p:txBody>
      </p:sp>
      <p:sp>
        <p:nvSpPr>
          <p:cNvPr id="8" name="Text Placeholder 7">
            <a:extLst>
              <a:ext uri="{FF2B5EF4-FFF2-40B4-BE49-F238E27FC236}">
                <a16:creationId xmlns:a16="http://schemas.microsoft.com/office/drawing/2014/main" id="{2143308D-3FEC-4A45-BEDB-313644B7BC56}"/>
              </a:ext>
            </a:extLst>
          </p:cNvPr>
          <p:cNvSpPr>
            <a:spLocks noGrp="1"/>
          </p:cNvSpPr>
          <p:nvPr>
            <p:ph type="body" sz="quarter" idx="10"/>
          </p:nvPr>
        </p:nvSpPr>
        <p:spPr/>
        <p:txBody>
          <a:bodyPr/>
          <a:lstStyle/>
          <a:p>
            <a:endParaRPr lang="en-US"/>
          </a:p>
        </p:txBody>
      </p:sp>
      <p:sp>
        <p:nvSpPr>
          <p:cNvPr id="9" name="Text Placeholder 8">
            <a:extLst>
              <a:ext uri="{FF2B5EF4-FFF2-40B4-BE49-F238E27FC236}">
                <a16:creationId xmlns:a16="http://schemas.microsoft.com/office/drawing/2014/main" id="{9C22BD66-51D8-4EFF-9164-73F24675EA1D}"/>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7017197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CAB8DB2-B29C-4A77-A245-20EAD1A2FCB6}"/>
              </a:ext>
            </a:extLst>
          </p:cNvPr>
          <p:cNvGrpSpPr/>
          <p:nvPr/>
        </p:nvGrpSpPr>
        <p:grpSpPr>
          <a:xfrm>
            <a:off x="1568609" y="1073931"/>
            <a:ext cx="10264800" cy="5381819"/>
            <a:chOff x="1759503" y="1327391"/>
            <a:chExt cx="9203955" cy="5017813"/>
          </a:xfrm>
        </p:grpSpPr>
        <p:grpSp>
          <p:nvGrpSpPr>
            <p:cNvPr id="2051" name="Group 2050">
              <a:extLst>
                <a:ext uri="{FF2B5EF4-FFF2-40B4-BE49-F238E27FC236}">
                  <a16:creationId xmlns:a16="http://schemas.microsoft.com/office/drawing/2014/main" id="{33305A63-E8C7-4A39-ADD9-857976E892A5}"/>
                </a:ext>
              </a:extLst>
            </p:cNvPr>
            <p:cNvGrpSpPr/>
            <p:nvPr/>
          </p:nvGrpSpPr>
          <p:grpSpPr>
            <a:xfrm>
              <a:off x="4075891" y="1327391"/>
              <a:ext cx="4215606" cy="4240489"/>
              <a:chOff x="3710952" y="939801"/>
              <a:chExt cx="4691155" cy="5212996"/>
            </a:xfrm>
          </p:grpSpPr>
          <p:sp>
            <p:nvSpPr>
              <p:cNvPr id="271" name="Freeform 4012"/>
              <p:cNvSpPr>
                <a:spLocks/>
              </p:cNvSpPr>
              <p:nvPr/>
            </p:nvSpPr>
            <p:spPr bwMode="auto">
              <a:xfrm>
                <a:off x="3997435" y="1044361"/>
                <a:ext cx="823643" cy="597479"/>
              </a:xfrm>
              <a:custGeom>
                <a:avLst/>
                <a:gdLst/>
                <a:ahLst/>
                <a:cxnLst>
                  <a:cxn ang="0">
                    <a:pos x="197" y="20"/>
                  </a:cxn>
                  <a:cxn ang="0">
                    <a:pos x="206" y="30"/>
                  </a:cxn>
                  <a:cxn ang="0">
                    <a:pos x="207" y="63"/>
                  </a:cxn>
                  <a:cxn ang="0">
                    <a:pos x="217" y="77"/>
                  </a:cxn>
                  <a:cxn ang="0">
                    <a:pos x="213" y="90"/>
                  </a:cxn>
                  <a:cxn ang="0">
                    <a:pos x="186" y="90"/>
                  </a:cxn>
                  <a:cxn ang="0">
                    <a:pos x="176" y="98"/>
                  </a:cxn>
                  <a:cxn ang="0">
                    <a:pos x="168" y="106"/>
                  </a:cxn>
                  <a:cxn ang="0">
                    <a:pos x="165" y="117"/>
                  </a:cxn>
                  <a:cxn ang="0">
                    <a:pos x="148" y="125"/>
                  </a:cxn>
                  <a:cxn ang="0">
                    <a:pos x="123" y="140"/>
                  </a:cxn>
                  <a:cxn ang="0">
                    <a:pos x="114" y="147"/>
                  </a:cxn>
                  <a:cxn ang="0">
                    <a:pos x="102" y="151"/>
                  </a:cxn>
                  <a:cxn ang="0">
                    <a:pos x="82" y="166"/>
                  </a:cxn>
                  <a:cxn ang="0">
                    <a:pos x="81" y="190"/>
                  </a:cxn>
                  <a:cxn ang="0">
                    <a:pos x="0" y="191"/>
                  </a:cxn>
                  <a:cxn ang="0">
                    <a:pos x="17" y="180"/>
                  </a:cxn>
                  <a:cxn ang="0">
                    <a:pos x="50" y="154"/>
                  </a:cxn>
                  <a:cxn ang="0">
                    <a:pos x="63" y="126"/>
                  </a:cxn>
                  <a:cxn ang="0">
                    <a:pos x="63" y="100"/>
                  </a:cxn>
                  <a:cxn ang="0">
                    <a:pos x="70" y="80"/>
                  </a:cxn>
                  <a:cxn ang="0">
                    <a:pos x="80" y="66"/>
                  </a:cxn>
                  <a:cxn ang="0">
                    <a:pos x="116" y="40"/>
                  </a:cxn>
                  <a:cxn ang="0">
                    <a:pos x="130" y="5"/>
                  </a:cxn>
                  <a:cxn ang="0">
                    <a:pos x="140" y="6"/>
                  </a:cxn>
                  <a:cxn ang="0">
                    <a:pos x="155" y="18"/>
                  </a:cxn>
                  <a:cxn ang="0">
                    <a:pos x="183" y="12"/>
                  </a:cxn>
                  <a:cxn ang="0">
                    <a:pos x="193" y="20"/>
                  </a:cxn>
                  <a:cxn ang="0">
                    <a:pos x="197" y="20"/>
                  </a:cxn>
                </a:cxnLst>
                <a:rect l="0" t="0" r="r" b="b"/>
                <a:pathLst>
                  <a:path w="217" h="191">
                    <a:moveTo>
                      <a:pt x="197" y="20"/>
                    </a:moveTo>
                    <a:cubicBezTo>
                      <a:pt x="198" y="26"/>
                      <a:pt x="203" y="26"/>
                      <a:pt x="206" y="30"/>
                    </a:cubicBezTo>
                    <a:cubicBezTo>
                      <a:pt x="208" y="41"/>
                      <a:pt x="206" y="52"/>
                      <a:pt x="207" y="63"/>
                    </a:cubicBezTo>
                    <a:cubicBezTo>
                      <a:pt x="209" y="69"/>
                      <a:pt x="212" y="74"/>
                      <a:pt x="217" y="77"/>
                    </a:cubicBezTo>
                    <a:cubicBezTo>
                      <a:pt x="217" y="81"/>
                      <a:pt x="217" y="90"/>
                      <a:pt x="213" y="90"/>
                    </a:cubicBezTo>
                    <a:cubicBezTo>
                      <a:pt x="204" y="89"/>
                      <a:pt x="195" y="90"/>
                      <a:pt x="186" y="90"/>
                    </a:cubicBezTo>
                    <a:cubicBezTo>
                      <a:pt x="185" y="95"/>
                      <a:pt x="181" y="98"/>
                      <a:pt x="176" y="98"/>
                    </a:cubicBezTo>
                    <a:cubicBezTo>
                      <a:pt x="172" y="98"/>
                      <a:pt x="166" y="99"/>
                      <a:pt x="168" y="106"/>
                    </a:cubicBezTo>
                    <a:cubicBezTo>
                      <a:pt x="172" y="111"/>
                      <a:pt x="171" y="116"/>
                      <a:pt x="165" y="117"/>
                    </a:cubicBezTo>
                    <a:cubicBezTo>
                      <a:pt x="160" y="121"/>
                      <a:pt x="154" y="123"/>
                      <a:pt x="148" y="125"/>
                    </a:cubicBezTo>
                    <a:cubicBezTo>
                      <a:pt x="143" y="137"/>
                      <a:pt x="132" y="140"/>
                      <a:pt x="123" y="140"/>
                    </a:cubicBezTo>
                    <a:cubicBezTo>
                      <a:pt x="123" y="147"/>
                      <a:pt x="119" y="149"/>
                      <a:pt x="114" y="147"/>
                    </a:cubicBezTo>
                    <a:cubicBezTo>
                      <a:pt x="110" y="146"/>
                      <a:pt x="106" y="147"/>
                      <a:pt x="102" y="151"/>
                    </a:cubicBezTo>
                    <a:cubicBezTo>
                      <a:pt x="95" y="156"/>
                      <a:pt x="89" y="162"/>
                      <a:pt x="82" y="166"/>
                    </a:cubicBezTo>
                    <a:cubicBezTo>
                      <a:pt x="81" y="174"/>
                      <a:pt x="81" y="182"/>
                      <a:pt x="81" y="190"/>
                    </a:cubicBezTo>
                    <a:cubicBezTo>
                      <a:pt x="54" y="191"/>
                      <a:pt x="27" y="190"/>
                      <a:pt x="0" y="191"/>
                    </a:cubicBezTo>
                    <a:cubicBezTo>
                      <a:pt x="3" y="182"/>
                      <a:pt x="11" y="183"/>
                      <a:pt x="17" y="180"/>
                    </a:cubicBezTo>
                    <a:cubicBezTo>
                      <a:pt x="30" y="177"/>
                      <a:pt x="40" y="164"/>
                      <a:pt x="50" y="154"/>
                    </a:cubicBezTo>
                    <a:cubicBezTo>
                      <a:pt x="56" y="146"/>
                      <a:pt x="65" y="138"/>
                      <a:pt x="63" y="126"/>
                    </a:cubicBezTo>
                    <a:cubicBezTo>
                      <a:pt x="59" y="118"/>
                      <a:pt x="57" y="108"/>
                      <a:pt x="63" y="100"/>
                    </a:cubicBezTo>
                    <a:cubicBezTo>
                      <a:pt x="66" y="94"/>
                      <a:pt x="72" y="88"/>
                      <a:pt x="70" y="80"/>
                    </a:cubicBezTo>
                    <a:cubicBezTo>
                      <a:pt x="71" y="73"/>
                      <a:pt x="77" y="71"/>
                      <a:pt x="80" y="66"/>
                    </a:cubicBezTo>
                    <a:cubicBezTo>
                      <a:pt x="90" y="53"/>
                      <a:pt x="107" y="55"/>
                      <a:pt x="116" y="40"/>
                    </a:cubicBezTo>
                    <a:cubicBezTo>
                      <a:pt x="123" y="29"/>
                      <a:pt x="126" y="17"/>
                      <a:pt x="130" y="5"/>
                    </a:cubicBezTo>
                    <a:cubicBezTo>
                      <a:pt x="134" y="2"/>
                      <a:pt x="138" y="0"/>
                      <a:pt x="140" y="6"/>
                    </a:cubicBezTo>
                    <a:cubicBezTo>
                      <a:pt x="143" y="13"/>
                      <a:pt x="150" y="15"/>
                      <a:pt x="155" y="18"/>
                    </a:cubicBezTo>
                    <a:cubicBezTo>
                      <a:pt x="164" y="18"/>
                      <a:pt x="175" y="20"/>
                      <a:pt x="183" y="12"/>
                    </a:cubicBezTo>
                    <a:cubicBezTo>
                      <a:pt x="185" y="18"/>
                      <a:pt x="189" y="20"/>
                      <a:pt x="193" y="20"/>
                    </a:cubicBezTo>
                    <a:cubicBezTo>
                      <a:pt x="195" y="20"/>
                      <a:pt x="196" y="20"/>
                      <a:pt x="197" y="20"/>
                    </a:cubicBezTo>
                    <a:close/>
                  </a:path>
                </a:pathLst>
              </a:custGeom>
              <a:solidFill>
                <a:schemeClr val="bg1">
                  <a:lumMod val="65000"/>
                </a:schemeClr>
              </a:solidFill>
              <a:ln w="1270">
                <a:solidFill>
                  <a:schemeClr val="bg1">
                    <a:alpha val="39000"/>
                  </a:schemeClr>
                </a:solidFill>
                <a:headEnd/>
                <a:tailEnd/>
              </a:ln>
              <a:effectLst/>
            </p:spPr>
            <p:style>
              <a:lnRef idx="1">
                <a:schemeClr val="dk1"/>
              </a:lnRef>
              <a:fillRef idx="2">
                <a:schemeClr val="dk1"/>
              </a:fillRef>
              <a:effectRef idx="1">
                <a:schemeClr val="dk1"/>
              </a:effectRef>
              <a:fontRef idx="minor">
                <a:schemeClr val="dk1"/>
              </a:fontRef>
            </p:style>
            <p:txBody>
              <a:bodyPr vert="horz" wrap="square" lIns="68580" tIns="34290" rIns="68580" bIns="34290" numCol="1" anchor="t" anchorCtr="0" compatLnSpc="1">
                <a:prstTxWarp prst="textNoShape">
                  <a:avLst/>
                </a:prstTxWarp>
              </a:bodyPr>
              <a:lstStyle/>
              <a:p>
                <a:pPr defTabSz="685800">
                  <a:defRPr/>
                </a:pPr>
                <a:endParaRPr lang="ro-RO" sz="1350">
                  <a:solidFill>
                    <a:srgbClr val="C00000"/>
                  </a:solidFill>
                </a:endParaRPr>
              </a:p>
            </p:txBody>
          </p:sp>
          <p:sp>
            <p:nvSpPr>
              <p:cNvPr id="272" name="Freeform 4013"/>
              <p:cNvSpPr>
                <a:spLocks/>
              </p:cNvSpPr>
              <p:nvPr/>
            </p:nvSpPr>
            <p:spPr bwMode="auto">
              <a:xfrm>
                <a:off x="4301814" y="954738"/>
                <a:ext cx="1414514" cy="1299517"/>
              </a:xfrm>
              <a:custGeom>
                <a:avLst/>
                <a:gdLst/>
                <a:ahLst/>
                <a:cxnLst>
                  <a:cxn ang="0">
                    <a:pos x="0" y="227"/>
                  </a:cxn>
                  <a:cxn ang="0">
                    <a:pos x="1" y="194"/>
                  </a:cxn>
                  <a:cxn ang="0">
                    <a:pos x="27" y="175"/>
                  </a:cxn>
                  <a:cxn ang="0">
                    <a:pos x="40" y="175"/>
                  </a:cxn>
                  <a:cxn ang="0">
                    <a:pos x="49" y="168"/>
                  </a:cxn>
                  <a:cxn ang="0">
                    <a:pos x="67" y="153"/>
                  </a:cxn>
                  <a:cxn ang="0">
                    <a:pos x="89" y="142"/>
                  </a:cxn>
                  <a:cxn ang="0">
                    <a:pos x="88" y="127"/>
                  </a:cxn>
                  <a:cxn ang="0">
                    <a:pos x="104" y="119"/>
                  </a:cxn>
                  <a:cxn ang="0">
                    <a:pos x="116" y="118"/>
                  </a:cxn>
                  <a:cxn ang="0">
                    <a:pos x="134" y="118"/>
                  </a:cxn>
                  <a:cxn ang="0">
                    <a:pos x="134" y="103"/>
                  </a:cxn>
                  <a:cxn ang="0">
                    <a:pos x="126" y="82"/>
                  </a:cxn>
                  <a:cxn ang="0">
                    <a:pos x="124" y="57"/>
                  </a:cxn>
                  <a:cxn ang="0">
                    <a:pos x="118" y="48"/>
                  </a:cxn>
                  <a:cxn ang="0">
                    <a:pos x="132" y="38"/>
                  </a:cxn>
                  <a:cxn ang="0">
                    <a:pos x="146" y="31"/>
                  </a:cxn>
                  <a:cxn ang="0">
                    <a:pos x="157" y="30"/>
                  </a:cxn>
                  <a:cxn ang="0">
                    <a:pos x="184" y="15"/>
                  </a:cxn>
                  <a:cxn ang="0">
                    <a:pos x="207" y="10"/>
                  </a:cxn>
                  <a:cxn ang="0">
                    <a:pos x="222" y="8"/>
                  </a:cxn>
                  <a:cxn ang="0">
                    <a:pos x="239" y="8"/>
                  </a:cxn>
                  <a:cxn ang="0">
                    <a:pos x="261" y="9"/>
                  </a:cxn>
                  <a:cxn ang="0">
                    <a:pos x="272" y="3"/>
                  </a:cxn>
                  <a:cxn ang="0">
                    <a:pos x="285" y="5"/>
                  </a:cxn>
                  <a:cxn ang="0">
                    <a:pos x="297" y="8"/>
                  </a:cxn>
                  <a:cxn ang="0">
                    <a:pos x="311" y="7"/>
                  </a:cxn>
                  <a:cxn ang="0">
                    <a:pos x="306" y="17"/>
                  </a:cxn>
                  <a:cxn ang="0">
                    <a:pos x="306" y="54"/>
                  </a:cxn>
                  <a:cxn ang="0">
                    <a:pos x="293" y="72"/>
                  </a:cxn>
                  <a:cxn ang="0">
                    <a:pos x="297" y="93"/>
                  </a:cxn>
                  <a:cxn ang="0">
                    <a:pos x="309" y="109"/>
                  </a:cxn>
                  <a:cxn ang="0">
                    <a:pos x="319" y="119"/>
                  </a:cxn>
                  <a:cxn ang="0">
                    <a:pos x="329" y="158"/>
                  </a:cxn>
                  <a:cxn ang="0">
                    <a:pos x="329" y="172"/>
                  </a:cxn>
                  <a:cxn ang="0">
                    <a:pos x="333" y="206"/>
                  </a:cxn>
                  <a:cxn ang="0">
                    <a:pos x="332" y="225"/>
                  </a:cxn>
                  <a:cxn ang="0">
                    <a:pos x="333" y="245"/>
                  </a:cxn>
                  <a:cxn ang="0">
                    <a:pos x="326" y="255"/>
                  </a:cxn>
                  <a:cxn ang="0">
                    <a:pos x="338" y="280"/>
                  </a:cxn>
                  <a:cxn ang="0">
                    <a:pos x="347" y="289"/>
                  </a:cxn>
                  <a:cxn ang="0">
                    <a:pos x="363" y="294"/>
                  </a:cxn>
                  <a:cxn ang="0">
                    <a:pos x="372" y="311"/>
                  </a:cxn>
                  <a:cxn ang="0">
                    <a:pos x="333" y="339"/>
                  </a:cxn>
                  <a:cxn ang="0">
                    <a:pos x="287" y="375"/>
                  </a:cxn>
                  <a:cxn ang="0">
                    <a:pos x="260" y="403"/>
                  </a:cxn>
                  <a:cxn ang="0">
                    <a:pos x="214" y="414"/>
                  </a:cxn>
                  <a:cxn ang="0">
                    <a:pos x="213" y="395"/>
                  </a:cxn>
                  <a:cxn ang="0">
                    <a:pos x="198" y="388"/>
                  </a:cxn>
                  <a:cxn ang="0">
                    <a:pos x="188" y="385"/>
                  </a:cxn>
                  <a:cxn ang="0">
                    <a:pos x="177" y="372"/>
                  </a:cxn>
                  <a:cxn ang="0">
                    <a:pos x="171" y="361"/>
                  </a:cxn>
                  <a:cxn ang="0">
                    <a:pos x="75" y="282"/>
                  </a:cxn>
                  <a:cxn ang="0">
                    <a:pos x="16" y="238"/>
                  </a:cxn>
                  <a:cxn ang="0">
                    <a:pos x="0" y="227"/>
                  </a:cxn>
                </a:cxnLst>
                <a:rect l="0" t="0" r="r" b="b"/>
                <a:pathLst>
                  <a:path w="372" h="414">
                    <a:moveTo>
                      <a:pt x="0" y="227"/>
                    </a:moveTo>
                    <a:cubicBezTo>
                      <a:pt x="0" y="216"/>
                      <a:pt x="0" y="205"/>
                      <a:pt x="1" y="194"/>
                    </a:cubicBezTo>
                    <a:cubicBezTo>
                      <a:pt x="10" y="189"/>
                      <a:pt x="18" y="179"/>
                      <a:pt x="27" y="175"/>
                    </a:cubicBezTo>
                    <a:cubicBezTo>
                      <a:pt x="32" y="175"/>
                      <a:pt x="36" y="176"/>
                      <a:pt x="40" y="175"/>
                    </a:cubicBezTo>
                    <a:cubicBezTo>
                      <a:pt x="40" y="168"/>
                      <a:pt x="44" y="167"/>
                      <a:pt x="49" y="168"/>
                    </a:cubicBezTo>
                    <a:cubicBezTo>
                      <a:pt x="56" y="166"/>
                      <a:pt x="64" y="162"/>
                      <a:pt x="67" y="153"/>
                    </a:cubicBezTo>
                    <a:cubicBezTo>
                      <a:pt x="75" y="151"/>
                      <a:pt x="83" y="147"/>
                      <a:pt x="89" y="142"/>
                    </a:cubicBezTo>
                    <a:cubicBezTo>
                      <a:pt x="90" y="138"/>
                      <a:pt x="84" y="131"/>
                      <a:pt x="88" y="127"/>
                    </a:cubicBezTo>
                    <a:cubicBezTo>
                      <a:pt x="94" y="124"/>
                      <a:pt x="102" y="128"/>
                      <a:pt x="104" y="119"/>
                    </a:cubicBezTo>
                    <a:cubicBezTo>
                      <a:pt x="107" y="115"/>
                      <a:pt x="113" y="119"/>
                      <a:pt x="116" y="118"/>
                    </a:cubicBezTo>
                    <a:cubicBezTo>
                      <a:pt x="122" y="118"/>
                      <a:pt x="128" y="118"/>
                      <a:pt x="134" y="118"/>
                    </a:cubicBezTo>
                    <a:cubicBezTo>
                      <a:pt x="134" y="113"/>
                      <a:pt x="139" y="106"/>
                      <a:pt x="134" y="103"/>
                    </a:cubicBezTo>
                    <a:cubicBezTo>
                      <a:pt x="129" y="98"/>
                      <a:pt x="125" y="91"/>
                      <a:pt x="126" y="82"/>
                    </a:cubicBezTo>
                    <a:cubicBezTo>
                      <a:pt x="126" y="74"/>
                      <a:pt x="127" y="64"/>
                      <a:pt x="124" y="57"/>
                    </a:cubicBezTo>
                    <a:cubicBezTo>
                      <a:pt x="121" y="56"/>
                      <a:pt x="114" y="50"/>
                      <a:pt x="118" y="48"/>
                    </a:cubicBezTo>
                    <a:cubicBezTo>
                      <a:pt x="124" y="48"/>
                      <a:pt x="130" y="45"/>
                      <a:pt x="132" y="38"/>
                    </a:cubicBezTo>
                    <a:cubicBezTo>
                      <a:pt x="136" y="33"/>
                      <a:pt x="142" y="34"/>
                      <a:pt x="146" y="31"/>
                    </a:cubicBezTo>
                    <a:cubicBezTo>
                      <a:pt x="149" y="28"/>
                      <a:pt x="154" y="36"/>
                      <a:pt x="157" y="30"/>
                    </a:cubicBezTo>
                    <a:cubicBezTo>
                      <a:pt x="163" y="20"/>
                      <a:pt x="174" y="15"/>
                      <a:pt x="184" y="15"/>
                    </a:cubicBezTo>
                    <a:cubicBezTo>
                      <a:pt x="192" y="14"/>
                      <a:pt x="200" y="16"/>
                      <a:pt x="207" y="10"/>
                    </a:cubicBezTo>
                    <a:cubicBezTo>
                      <a:pt x="212" y="14"/>
                      <a:pt x="217" y="12"/>
                      <a:pt x="222" y="8"/>
                    </a:cubicBezTo>
                    <a:cubicBezTo>
                      <a:pt x="227" y="7"/>
                      <a:pt x="233" y="7"/>
                      <a:pt x="239" y="8"/>
                    </a:cubicBezTo>
                    <a:cubicBezTo>
                      <a:pt x="246" y="12"/>
                      <a:pt x="254" y="12"/>
                      <a:pt x="261" y="9"/>
                    </a:cubicBezTo>
                    <a:cubicBezTo>
                      <a:pt x="266" y="10"/>
                      <a:pt x="268" y="1"/>
                      <a:pt x="272" y="3"/>
                    </a:cubicBezTo>
                    <a:cubicBezTo>
                      <a:pt x="276" y="5"/>
                      <a:pt x="281" y="11"/>
                      <a:pt x="285" y="5"/>
                    </a:cubicBezTo>
                    <a:cubicBezTo>
                      <a:pt x="288" y="0"/>
                      <a:pt x="295" y="2"/>
                      <a:pt x="297" y="8"/>
                    </a:cubicBezTo>
                    <a:cubicBezTo>
                      <a:pt x="301" y="10"/>
                      <a:pt x="306" y="6"/>
                      <a:pt x="311" y="7"/>
                    </a:cubicBezTo>
                    <a:cubicBezTo>
                      <a:pt x="314" y="9"/>
                      <a:pt x="305" y="13"/>
                      <a:pt x="306" y="17"/>
                    </a:cubicBezTo>
                    <a:cubicBezTo>
                      <a:pt x="305" y="30"/>
                      <a:pt x="307" y="42"/>
                      <a:pt x="306" y="54"/>
                    </a:cubicBezTo>
                    <a:cubicBezTo>
                      <a:pt x="304" y="63"/>
                      <a:pt x="296" y="65"/>
                      <a:pt x="293" y="72"/>
                    </a:cubicBezTo>
                    <a:cubicBezTo>
                      <a:pt x="291" y="79"/>
                      <a:pt x="295" y="86"/>
                      <a:pt x="297" y="93"/>
                    </a:cubicBezTo>
                    <a:cubicBezTo>
                      <a:pt x="304" y="93"/>
                      <a:pt x="306" y="103"/>
                      <a:pt x="309" y="109"/>
                    </a:cubicBezTo>
                    <a:cubicBezTo>
                      <a:pt x="312" y="113"/>
                      <a:pt x="317" y="114"/>
                      <a:pt x="319" y="119"/>
                    </a:cubicBezTo>
                    <a:cubicBezTo>
                      <a:pt x="322" y="132"/>
                      <a:pt x="325" y="146"/>
                      <a:pt x="329" y="158"/>
                    </a:cubicBezTo>
                    <a:cubicBezTo>
                      <a:pt x="324" y="162"/>
                      <a:pt x="326" y="167"/>
                      <a:pt x="329" y="172"/>
                    </a:cubicBezTo>
                    <a:cubicBezTo>
                      <a:pt x="334" y="182"/>
                      <a:pt x="335" y="194"/>
                      <a:pt x="333" y="206"/>
                    </a:cubicBezTo>
                    <a:cubicBezTo>
                      <a:pt x="335" y="212"/>
                      <a:pt x="332" y="218"/>
                      <a:pt x="332" y="225"/>
                    </a:cubicBezTo>
                    <a:cubicBezTo>
                      <a:pt x="334" y="231"/>
                      <a:pt x="337" y="239"/>
                      <a:pt x="333" y="245"/>
                    </a:cubicBezTo>
                    <a:cubicBezTo>
                      <a:pt x="331" y="248"/>
                      <a:pt x="324" y="249"/>
                      <a:pt x="326" y="255"/>
                    </a:cubicBezTo>
                    <a:cubicBezTo>
                      <a:pt x="331" y="263"/>
                      <a:pt x="337" y="270"/>
                      <a:pt x="338" y="280"/>
                    </a:cubicBezTo>
                    <a:cubicBezTo>
                      <a:pt x="340" y="283"/>
                      <a:pt x="342" y="293"/>
                      <a:pt x="347" y="289"/>
                    </a:cubicBezTo>
                    <a:cubicBezTo>
                      <a:pt x="352" y="288"/>
                      <a:pt x="358" y="292"/>
                      <a:pt x="363" y="294"/>
                    </a:cubicBezTo>
                    <a:cubicBezTo>
                      <a:pt x="367" y="299"/>
                      <a:pt x="368" y="306"/>
                      <a:pt x="372" y="311"/>
                    </a:cubicBezTo>
                    <a:cubicBezTo>
                      <a:pt x="359" y="321"/>
                      <a:pt x="346" y="329"/>
                      <a:pt x="333" y="339"/>
                    </a:cubicBezTo>
                    <a:cubicBezTo>
                      <a:pt x="317" y="350"/>
                      <a:pt x="301" y="361"/>
                      <a:pt x="287" y="375"/>
                    </a:cubicBezTo>
                    <a:cubicBezTo>
                      <a:pt x="278" y="384"/>
                      <a:pt x="269" y="395"/>
                      <a:pt x="260" y="403"/>
                    </a:cubicBezTo>
                    <a:cubicBezTo>
                      <a:pt x="245" y="407"/>
                      <a:pt x="229" y="411"/>
                      <a:pt x="214" y="414"/>
                    </a:cubicBezTo>
                    <a:cubicBezTo>
                      <a:pt x="211" y="408"/>
                      <a:pt x="217" y="401"/>
                      <a:pt x="213" y="395"/>
                    </a:cubicBezTo>
                    <a:cubicBezTo>
                      <a:pt x="210" y="388"/>
                      <a:pt x="202" y="394"/>
                      <a:pt x="198" y="388"/>
                    </a:cubicBezTo>
                    <a:cubicBezTo>
                      <a:pt x="195" y="380"/>
                      <a:pt x="192" y="390"/>
                      <a:pt x="188" y="385"/>
                    </a:cubicBezTo>
                    <a:cubicBezTo>
                      <a:pt x="185" y="381"/>
                      <a:pt x="180" y="377"/>
                      <a:pt x="177" y="372"/>
                    </a:cubicBezTo>
                    <a:cubicBezTo>
                      <a:pt x="178" y="367"/>
                      <a:pt x="175" y="363"/>
                      <a:pt x="171" y="361"/>
                    </a:cubicBezTo>
                    <a:cubicBezTo>
                      <a:pt x="138" y="337"/>
                      <a:pt x="107" y="308"/>
                      <a:pt x="75" y="282"/>
                    </a:cubicBezTo>
                    <a:cubicBezTo>
                      <a:pt x="56" y="267"/>
                      <a:pt x="36" y="252"/>
                      <a:pt x="16" y="238"/>
                    </a:cubicBezTo>
                    <a:cubicBezTo>
                      <a:pt x="11" y="234"/>
                      <a:pt x="5" y="231"/>
                      <a:pt x="0" y="227"/>
                    </a:cubicBezTo>
                    <a:close/>
                  </a:path>
                </a:pathLst>
              </a:custGeom>
              <a:solidFill>
                <a:schemeClr val="bg1">
                  <a:lumMod val="65000"/>
                </a:schemeClr>
              </a:solidFill>
              <a:ln w="1270">
                <a:solidFill>
                  <a:schemeClr val="bg1">
                    <a:alpha val="39000"/>
                  </a:schemeClr>
                </a:solidFill>
                <a:headEnd/>
                <a:tailEnd/>
              </a:ln>
              <a:effectLst/>
            </p:spPr>
            <p:style>
              <a:lnRef idx="1">
                <a:schemeClr val="dk1"/>
              </a:lnRef>
              <a:fillRef idx="2">
                <a:schemeClr val="dk1"/>
              </a:fillRef>
              <a:effectRef idx="1">
                <a:schemeClr val="dk1"/>
              </a:effectRef>
              <a:fontRef idx="minor">
                <a:schemeClr val="dk1"/>
              </a:fontRef>
            </p:style>
            <p:txBody>
              <a:bodyPr vert="horz" wrap="square" lIns="68580" tIns="34290" rIns="68580" bIns="34290" numCol="1" anchor="t" anchorCtr="0" compatLnSpc="1">
                <a:prstTxWarp prst="textNoShape">
                  <a:avLst/>
                </a:prstTxWarp>
              </a:bodyPr>
              <a:lstStyle/>
              <a:p>
                <a:pPr defTabSz="685800">
                  <a:defRPr/>
                </a:pPr>
                <a:endParaRPr lang="ro-RO" sz="1350">
                  <a:solidFill>
                    <a:srgbClr val="C00000"/>
                  </a:solidFill>
                </a:endParaRPr>
              </a:p>
            </p:txBody>
          </p:sp>
          <p:sp>
            <p:nvSpPr>
              <p:cNvPr id="273" name="Freeform 4014"/>
              <p:cNvSpPr>
                <a:spLocks/>
              </p:cNvSpPr>
              <p:nvPr/>
            </p:nvSpPr>
            <p:spPr bwMode="auto">
              <a:xfrm>
                <a:off x="5411941" y="939801"/>
                <a:ext cx="268580" cy="507854"/>
              </a:xfrm>
              <a:custGeom>
                <a:avLst/>
                <a:gdLst/>
                <a:ahLst/>
                <a:cxnLst>
                  <a:cxn ang="0">
                    <a:pos x="72" y="95"/>
                  </a:cxn>
                  <a:cxn ang="0">
                    <a:pos x="72" y="112"/>
                  </a:cxn>
                  <a:cxn ang="0">
                    <a:pos x="62" y="121"/>
                  </a:cxn>
                  <a:cxn ang="0">
                    <a:pos x="48" y="134"/>
                  </a:cxn>
                  <a:cxn ang="0">
                    <a:pos x="48" y="151"/>
                  </a:cxn>
                  <a:cxn ang="0">
                    <a:pos x="38" y="162"/>
                  </a:cxn>
                  <a:cxn ang="0">
                    <a:pos x="27" y="123"/>
                  </a:cxn>
                  <a:cxn ang="0">
                    <a:pos x="18" y="113"/>
                  </a:cxn>
                  <a:cxn ang="0">
                    <a:pos x="6" y="97"/>
                  </a:cxn>
                  <a:cxn ang="0">
                    <a:pos x="2" y="75"/>
                  </a:cxn>
                  <a:cxn ang="0">
                    <a:pos x="15" y="58"/>
                  </a:cxn>
                  <a:cxn ang="0">
                    <a:pos x="15" y="20"/>
                  </a:cxn>
                  <a:cxn ang="0">
                    <a:pos x="22" y="10"/>
                  </a:cxn>
                  <a:cxn ang="0">
                    <a:pos x="39" y="1"/>
                  </a:cxn>
                  <a:cxn ang="0">
                    <a:pos x="49" y="9"/>
                  </a:cxn>
                  <a:cxn ang="0">
                    <a:pos x="58" y="10"/>
                  </a:cxn>
                  <a:cxn ang="0">
                    <a:pos x="63" y="13"/>
                  </a:cxn>
                  <a:cxn ang="0">
                    <a:pos x="55" y="29"/>
                  </a:cxn>
                  <a:cxn ang="0">
                    <a:pos x="64" y="39"/>
                  </a:cxn>
                  <a:cxn ang="0">
                    <a:pos x="63" y="54"/>
                  </a:cxn>
                  <a:cxn ang="0">
                    <a:pos x="51" y="67"/>
                  </a:cxn>
                  <a:cxn ang="0">
                    <a:pos x="48" y="79"/>
                  </a:cxn>
                  <a:cxn ang="0">
                    <a:pos x="60" y="87"/>
                  </a:cxn>
                  <a:cxn ang="0">
                    <a:pos x="69" y="94"/>
                  </a:cxn>
                  <a:cxn ang="0">
                    <a:pos x="72" y="95"/>
                  </a:cxn>
                </a:cxnLst>
                <a:rect l="0" t="0" r="r" b="b"/>
                <a:pathLst>
                  <a:path w="72" h="162">
                    <a:moveTo>
                      <a:pt x="72" y="95"/>
                    </a:moveTo>
                    <a:cubicBezTo>
                      <a:pt x="72" y="101"/>
                      <a:pt x="72" y="107"/>
                      <a:pt x="72" y="112"/>
                    </a:cubicBezTo>
                    <a:cubicBezTo>
                      <a:pt x="70" y="117"/>
                      <a:pt x="65" y="117"/>
                      <a:pt x="62" y="121"/>
                    </a:cubicBezTo>
                    <a:cubicBezTo>
                      <a:pt x="57" y="125"/>
                      <a:pt x="52" y="129"/>
                      <a:pt x="48" y="134"/>
                    </a:cubicBezTo>
                    <a:cubicBezTo>
                      <a:pt x="46" y="140"/>
                      <a:pt x="51" y="146"/>
                      <a:pt x="48" y="151"/>
                    </a:cubicBezTo>
                    <a:cubicBezTo>
                      <a:pt x="47" y="157"/>
                      <a:pt x="41" y="159"/>
                      <a:pt x="38" y="162"/>
                    </a:cubicBezTo>
                    <a:cubicBezTo>
                      <a:pt x="34" y="149"/>
                      <a:pt x="31" y="136"/>
                      <a:pt x="27" y="123"/>
                    </a:cubicBezTo>
                    <a:cubicBezTo>
                      <a:pt x="26" y="117"/>
                      <a:pt x="20" y="117"/>
                      <a:pt x="18" y="113"/>
                    </a:cubicBezTo>
                    <a:cubicBezTo>
                      <a:pt x="15" y="107"/>
                      <a:pt x="13" y="97"/>
                      <a:pt x="6" y="97"/>
                    </a:cubicBezTo>
                    <a:cubicBezTo>
                      <a:pt x="4" y="90"/>
                      <a:pt x="0" y="83"/>
                      <a:pt x="2" y="75"/>
                    </a:cubicBezTo>
                    <a:cubicBezTo>
                      <a:pt x="6" y="69"/>
                      <a:pt x="13" y="66"/>
                      <a:pt x="15" y="58"/>
                    </a:cubicBezTo>
                    <a:cubicBezTo>
                      <a:pt x="16" y="46"/>
                      <a:pt x="13" y="33"/>
                      <a:pt x="15" y="20"/>
                    </a:cubicBezTo>
                    <a:cubicBezTo>
                      <a:pt x="16" y="16"/>
                      <a:pt x="21" y="13"/>
                      <a:pt x="22" y="10"/>
                    </a:cubicBezTo>
                    <a:cubicBezTo>
                      <a:pt x="28" y="7"/>
                      <a:pt x="33" y="0"/>
                      <a:pt x="39" y="1"/>
                    </a:cubicBezTo>
                    <a:cubicBezTo>
                      <a:pt x="44" y="1"/>
                      <a:pt x="49" y="3"/>
                      <a:pt x="49" y="9"/>
                    </a:cubicBezTo>
                    <a:cubicBezTo>
                      <a:pt x="50" y="16"/>
                      <a:pt x="56" y="14"/>
                      <a:pt x="58" y="10"/>
                    </a:cubicBezTo>
                    <a:cubicBezTo>
                      <a:pt x="62" y="5"/>
                      <a:pt x="67" y="6"/>
                      <a:pt x="63" y="13"/>
                    </a:cubicBezTo>
                    <a:cubicBezTo>
                      <a:pt x="61" y="19"/>
                      <a:pt x="54" y="21"/>
                      <a:pt x="55" y="29"/>
                    </a:cubicBezTo>
                    <a:cubicBezTo>
                      <a:pt x="56" y="33"/>
                      <a:pt x="60" y="38"/>
                      <a:pt x="64" y="39"/>
                    </a:cubicBezTo>
                    <a:cubicBezTo>
                      <a:pt x="65" y="44"/>
                      <a:pt x="67" y="50"/>
                      <a:pt x="63" y="54"/>
                    </a:cubicBezTo>
                    <a:cubicBezTo>
                      <a:pt x="61" y="60"/>
                      <a:pt x="55" y="61"/>
                      <a:pt x="51" y="67"/>
                    </a:cubicBezTo>
                    <a:cubicBezTo>
                      <a:pt x="48" y="70"/>
                      <a:pt x="44" y="74"/>
                      <a:pt x="48" y="79"/>
                    </a:cubicBezTo>
                    <a:cubicBezTo>
                      <a:pt x="52" y="82"/>
                      <a:pt x="56" y="88"/>
                      <a:pt x="60" y="87"/>
                    </a:cubicBezTo>
                    <a:cubicBezTo>
                      <a:pt x="65" y="82"/>
                      <a:pt x="66" y="91"/>
                      <a:pt x="69" y="94"/>
                    </a:cubicBezTo>
                    <a:cubicBezTo>
                      <a:pt x="70" y="94"/>
                      <a:pt x="71" y="95"/>
                      <a:pt x="72" y="95"/>
                    </a:cubicBezTo>
                    <a:close/>
                  </a:path>
                </a:pathLst>
              </a:custGeom>
              <a:solidFill>
                <a:schemeClr val="bg1">
                  <a:lumMod val="65000"/>
                </a:schemeClr>
              </a:solidFill>
              <a:ln w="1270">
                <a:solidFill>
                  <a:schemeClr val="bg1">
                    <a:alpha val="39000"/>
                  </a:schemeClr>
                </a:solidFill>
                <a:headEnd/>
                <a:tailEnd/>
              </a:ln>
              <a:effectLst/>
            </p:spPr>
            <p:style>
              <a:lnRef idx="1">
                <a:schemeClr val="dk1"/>
              </a:lnRef>
              <a:fillRef idx="2">
                <a:schemeClr val="dk1"/>
              </a:fillRef>
              <a:effectRef idx="1">
                <a:schemeClr val="dk1"/>
              </a:effectRef>
              <a:fontRef idx="minor">
                <a:schemeClr val="dk1"/>
              </a:fontRef>
            </p:style>
            <p:txBody>
              <a:bodyPr vert="horz" wrap="square" lIns="68580" tIns="34290" rIns="68580" bIns="34290" numCol="1" anchor="t" anchorCtr="0" compatLnSpc="1">
                <a:prstTxWarp prst="textNoShape">
                  <a:avLst/>
                </a:prstTxWarp>
              </a:bodyPr>
              <a:lstStyle/>
              <a:p>
                <a:pPr defTabSz="685800">
                  <a:defRPr/>
                </a:pPr>
                <a:endParaRPr lang="ro-RO" sz="1350">
                  <a:solidFill>
                    <a:srgbClr val="C00000"/>
                  </a:solidFill>
                </a:endParaRPr>
              </a:p>
            </p:txBody>
          </p:sp>
          <p:sp>
            <p:nvSpPr>
              <p:cNvPr id="274" name="Freeform 4015"/>
              <p:cNvSpPr>
                <a:spLocks/>
              </p:cNvSpPr>
              <p:nvPr/>
            </p:nvSpPr>
            <p:spPr bwMode="auto">
              <a:xfrm>
                <a:off x="6575781" y="1358040"/>
                <a:ext cx="841547" cy="702038"/>
              </a:xfrm>
              <a:custGeom>
                <a:avLst/>
                <a:gdLst/>
                <a:ahLst/>
                <a:cxnLst>
                  <a:cxn ang="0">
                    <a:pos x="172" y="8"/>
                  </a:cxn>
                  <a:cxn ang="0">
                    <a:pos x="186" y="49"/>
                  </a:cxn>
                  <a:cxn ang="0">
                    <a:pos x="177" y="77"/>
                  </a:cxn>
                  <a:cxn ang="0">
                    <a:pos x="170" y="86"/>
                  </a:cxn>
                  <a:cxn ang="0">
                    <a:pos x="155" y="62"/>
                  </a:cxn>
                  <a:cxn ang="0">
                    <a:pos x="148" y="48"/>
                  </a:cxn>
                  <a:cxn ang="0">
                    <a:pos x="141" y="42"/>
                  </a:cxn>
                  <a:cxn ang="0">
                    <a:pos x="143" y="58"/>
                  </a:cxn>
                  <a:cxn ang="0">
                    <a:pos x="158" y="85"/>
                  </a:cxn>
                  <a:cxn ang="0">
                    <a:pos x="168" y="114"/>
                  </a:cxn>
                  <a:cxn ang="0">
                    <a:pos x="184" y="149"/>
                  </a:cxn>
                  <a:cxn ang="0">
                    <a:pos x="199" y="173"/>
                  </a:cxn>
                  <a:cxn ang="0">
                    <a:pos x="196" y="184"/>
                  </a:cxn>
                  <a:cxn ang="0">
                    <a:pos x="206" y="202"/>
                  </a:cxn>
                  <a:cxn ang="0">
                    <a:pos x="215" y="212"/>
                  </a:cxn>
                  <a:cxn ang="0">
                    <a:pos x="215" y="220"/>
                  </a:cxn>
                  <a:cxn ang="0">
                    <a:pos x="12" y="220"/>
                  </a:cxn>
                  <a:cxn ang="0">
                    <a:pos x="6" y="212"/>
                  </a:cxn>
                  <a:cxn ang="0">
                    <a:pos x="6" y="93"/>
                  </a:cxn>
                  <a:cxn ang="0">
                    <a:pos x="6" y="55"/>
                  </a:cxn>
                  <a:cxn ang="0">
                    <a:pos x="2" y="32"/>
                  </a:cxn>
                  <a:cxn ang="0">
                    <a:pos x="5" y="17"/>
                  </a:cxn>
                  <a:cxn ang="0">
                    <a:pos x="8" y="4"/>
                  </a:cxn>
                  <a:cxn ang="0">
                    <a:pos x="19" y="2"/>
                  </a:cxn>
                  <a:cxn ang="0">
                    <a:pos x="52" y="8"/>
                  </a:cxn>
                  <a:cxn ang="0">
                    <a:pos x="62" y="13"/>
                  </a:cxn>
                  <a:cxn ang="0">
                    <a:pos x="79" y="18"/>
                  </a:cxn>
                  <a:cxn ang="0">
                    <a:pos x="95" y="10"/>
                  </a:cxn>
                  <a:cxn ang="0">
                    <a:pos x="113" y="3"/>
                  </a:cxn>
                  <a:cxn ang="0">
                    <a:pos x="128" y="4"/>
                  </a:cxn>
                  <a:cxn ang="0">
                    <a:pos x="138" y="12"/>
                  </a:cxn>
                  <a:cxn ang="0">
                    <a:pos x="149" y="12"/>
                  </a:cxn>
                  <a:cxn ang="0">
                    <a:pos x="161" y="14"/>
                  </a:cxn>
                  <a:cxn ang="0">
                    <a:pos x="172" y="8"/>
                  </a:cxn>
                </a:cxnLst>
                <a:rect l="0" t="0" r="r" b="b"/>
                <a:pathLst>
                  <a:path w="221" h="222">
                    <a:moveTo>
                      <a:pt x="172" y="8"/>
                    </a:moveTo>
                    <a:cubicBezTo>
                      <a:pt x="176" y="22"/>
                      <a:pt x="181" y="36"/>
                      <a:pt x="186" y="49"/>
                    </a:cubicBezTo>
                    <a:cubicBezTo>
                      <a:pt x="180" y="56"/>
                      <a:pt x="179" y="67"/>
                      <a:pt x="177" y="77"/>
                    </a:cubicBezTo>
                    <a:cubicBezTo>
                      <a:pt x="176" y="82"/>
                      <a:pt x="174" y="90"/>
                      <a:pt x="170" y="86"/>
                    </a:cubicBezTo>
                    <a:cubicBezTo>
                      <a:pt x="165" y="78"/>
                      <a:pt x="156" y="73"/>
                      <a:pt x="155" y="62"/>
                    </a:cubicBezTo>
                    <a:cubicBezTo>
                      <a:pt x="154" y="56"/>
                      <a:pt x="149" y="55"/>
                      <a:pt x="148" y="48"/>
                    </a:cubicBezTo>
                    <a:cubicBezTo>
                      <a:pt x="147" y="44"/>
                      <a:pt x="145" y="36"/>
                      <a:pt x="141" y="42"/>
                    </a:cubicBezTo>
                    <a:cubicBezTo>
                      <a:pt x="137" y="47"/>
                      <a:pt x="142" y="53"/>
                      <a:pt x="143" y="58"/>
                    </a:cubicBezTo>
                    <a:cubicBezTo>
                      <a:pt x="145" y="69"/>
                      <a:pt x="153" y="76"/>
                      <a:pt x="158" y="85"/>
                    </a:cubicBezTo>
                    <a:cubicBezTo>
                      <a:pt x="160" y="95"/>
                      <a:pt x="166" y="104"/>
                      <a:pt x="168" y="114"/>
                    </a:cubicBezTo>
                    <a:cubicBezTo>
                      <a:pt x="175" y="124"/>
                      <a:pt x="178" y="137"/>
                      <a:pt x="184" y="149"/>
                    </a:cubicBezTo>
                    <a:cubicBezTo>
                      <a:pt x="187" y="158"/>
                      <a:pt x="192" y="167"/>
                      <a:pt x="199" y="173"/>
                    </a:cubicBezTo>
                    <a:cubicBezTo>
                      <a:pt x="201" y="177"/>
                      <a:pt x="192" y="177"/>
                      <a:pt x="196" y="184"/>
                    </a:cubicBezTo>
                    <a:cubicBezTo>
                      <a:pt x="197" y="192"/>
                      <a:pt x="200" y="198"/>
                      <a:pt x="206" y="202"/>
                    </a:cubicBezTo>
                    <a:cubicBezTo>
                      <a:pt x="210" y="204"/>
                      <a:pt x="212" y="208"/>
                      <a:pt x="215" y="212"/>
                    </a:cubicBezTo>
                    <a:cubicBezTo>
                      <a:pt x="219" y="216"/>
                      <a:pt x="221" y="222"/>
                      <a:pt x="215" y="220"/>
                    </a:cubicBezTo>
                    <a:cubicBezTo>
                      <a:pt x="147" y="220"/>
                      <a:pt x="80" y="220"/>
                      <a:pt x="12" y="220"/>
                    </a:cubicBezTo>
                    <a:cubicBezTo>
                      <a:pt x="7" y="222"/>
                      <a:pt x="4" y="220"/>
                      <a:pt x="6" y="212"/>
                    </a:cubicBezTo>
                    <a:cubicBezTo>
                      <a:pt x="6" y="173"/>
                      <a:pt x="5" y="133"/>
                      <a:pt x="6" y="93"/>
                    </a:cubicBezTo>
                    <a:cubicBezTo>
                      <a:pt x="5" y="80"/>
                      <a:pt x="6" y="67"/>
                      <a:pt x="6" y="55"/>
                    </a:cubicBezTo>
                    <a:cubicBezTo>
                      <a:pt x="3" y="48"/>
                      <a:pt x="0" y="40"/>
                      <a:pt x="2" y="32"/>
                    </a:cubicBezTo>
                    <a:cubicBezTo>
                      <a:pt x="4" y="27"/>
                      <a:pt x="7" y="23"/>
                      <a:pt x="5" y="17"/>
                    </a:cubicBezTo>
                    <a:cubicBezTo>
                      <a:pt x="3" y="12"/>
                      <a:pt x="2" y="6"/>
                      <a:pt x="8" y="4"/>
                    </a:cubicBezTo>
                    <a:cubicBezTo>
                      <a:pt x="9" y="0"/>
                      <a:pt x="15" y="5"/>
                      <a:pt x="19" y="2"/>
                    </a:cubicBezTo>
                    <a:cubicBezTo>
                      <a:pt x="30" y="0"/>
                      <a:pt x="41" y="6"/>
                      <a:pt x="52" y="8"/>
                    </a:cubicBezTo>
                    <a:cubicBezTo>
                      <a:pt x="57" y="7"/>
                      <a:pt x="58" y="15"/>
                      <a:pt x="62" y="13"/>
                    </a:cubicBezTo>
                    <a:cubicBezTo>
                      <a:pt x="68" y="13"/>
                      <a:pt x="74" y="16"/>
                      <a:pt x="79" y="18"/>
                    </a:cubicBezTo>
                    <a:cubicBezTo>
                      <a:pt x="86" y="21"/>
                      <a:pt x="89" y="11"/>
                      <a:pt x="95" y="10"/>
                    </a:cubicBezTo>
                    <a:cubicBezTo>
                      <a:pt x="101" y="7"/>
                      <a:pt x="107" y="6"/>
                      <a:pt x="113" y="3"/>
                    </a:cubicBezTo>
                    <a:cubicBezTo>
                      <a:pt x="118" y="3"/>
                      <a:pt x="123" y="3"/>
                      <a:pt x="128" y="4"/>
                    </a:cubicBezTo>
                    <a:cubicBezTo>
                      <a:pt x="129" y="10"/>
                      <a:pt x="134" y="15"/>
                      <a:pt x="138" y="12"/>
                    </a:cubicBezTo>
                    <a:cubicBezTo>
                      <a:pt x="141" y="12"/>
                      <a:pt x="146" y="17"/>
                      <a:pt x="149" y="12"/>
                    </a:cubicBezTo>
                    <a:cubicBezTo>
                      <a:pt x="152" y="9"/>
                      <a:pt x="156" y="15"/>
                      <a:pt x="161" y="14"/>
                    </a:cubicBezTo>
                    <a:cubicBezTo>
                      <a:pt x="165" y="14"/>
                      <a:pt x="168" y="11"/>
                      <a:pt x="172" y="8"/>
                    </a:cubicBezTo>
                    <a:close/>
                  </a:path>
                </a:pathLst>
              </a:custGeom>
              <a:solidFill>
                <a:schemeClr val="bg1">
                  <a:lumMod val="65000"/>
                </a:schemeClr>
              </a:solidFill>
              <a:ln w="1270">
                <a:solidFill>
                  <a:schemeClr val="bg1">
                    <a:alpha val="39000"/>
                  </a:schemeClr>
                </a:solidFill>
                <a:headEnd/>
                <a:tailEnd/>
              </a:ln>
              <a:effectLst/>
            </p:spPr>
            <p:style>
              <a:lnRef idx="1">
                <a:schemeClr val="dk1"/>
              </a:lnRef>
              <a:fillRef idx="2">
                <a:schemeClr val="dk1"/>
              </a:fillRef>
              <a:effectRef idx="1">
                <a:schemeClr val="dk1"/>
              </a:effectRef>
              <a:fontRef idx="minor">
                <a:schemeClr val="dk1"/>
              </a:fontRef>
            </p:style>
            <p:txBody>
              <a:bodyPr vert="horz" wrap="square" lIns="68580" tIns="34290" rIns="68580" bIns="34290" numCol="1" anchor="t" anchorCtr="0" compatLnSpc="1">
                <a:prstTxWarp prst="textNoShape">
                  <a:avLst/>
                </a:prstTxWarp>
              </a:bodyPr>
              <a:lstStyle/>
              <a:p>
                <a:pPr defTabSz="685800">
                  <a:defRPr/>
                </a:pPr>
                <a:endParaRPr lang="ro-RO" sz="1350">
                  <a:solidFill>
                    <a:srgbClr val="C00000"/>
                  </a:solidFill>
                </a:endParaRPr>
              </a:p>
            </p:txBody>
          </p:sp>
          <p:sp>
            <p:nvSpPr>
              <p:cNvPr id="275" name="Freeform 4016"/>
              <p:cNvSpPr>
                <a:spLocks/>
              </p:cNvSpPr>
              <p:nvPr/>
            </p:nvSpPr>
            <p:spPr bwMode="auto">
              <a:xfrm>
                <a:off x="6378817" y="2045135"/>
                <a:ext cx="1163840" cy="1329389"/>
              </a:xfrm>
              <a:custGeom>
                <a:avLst/>
                <a:gdLst/>
                <a:ahLst/>
                <a:cxnLst>
                  <a:cxn ang="0">
                    <a:pos x="223" y="409"/>
                  </a:cxn>
                  <a:cxn ang="0">
                    <a:pos x="209" y="417"/>
                  </a:cxn>
                  <a:cxn ang="0">
                    <a:pos x="190" y="419"/>
                  </a:cxn>
                  <a:cxn ang="0">
                    <a:pos x="167" y="419"/>
                  </a:cxn>
                  <a:cxn ang="0">
                    <a:pos x="158" y="412"/>
                  </a:cxn>
                  <a:cxn ang="0">
                    <a:pos x="144" y="397"/>
                  </a:cxn>
                  <a:cxn ang="0">
                    <a:pos x="135" y="403"/>
                  </a:cxn>
                  <a:cxn ang="0">
                    <a:pos x="124" y="402"/>
                  </a:cxn>
                  <a:cxn ang="0">
                    <a:pos x="114" y="401"/>
                  </a:cxn>
                  <a:cxn ang="0">
                    <a:pos x="102" y="385"/>
                  </a:cxn>
                  <a:cxn ang="0">
                    <a:pos x="99" y="370"/>
                  </a:cxn>
                  <a:cxn ang="0">
                    <a:pos x="84" y="360"/>
                  </a:cxn>
                  <a:cxn ang="0">
                    <a:pos x="79" y="345"/>
                  </a:cxn>
                  <a:cxn ang="0">
                    <a:pos x="65" y="330"/>
                  </a:cxn>
                  <a:cxn ang="0">
                    <a:pos x="58" y="319"/>
                  </a:cxn>
                  <a:cxn ang="0">
                    <a:pos x="44" y="306"/>
                  </a:cxn>
                  <a:cxn ang="0">
                    <a:pos x="33" y="302"/>
                  </a:cxn>
                  <a:cxn ang="0">
                    <a:pos x="36" y="279"/>
                  </a:cxn>
                  <a:cxn ang="0">
                    <a:pos x="21" y="252"/>
                  </a:cxn>
                  <a:cxn ang="0">
                    <a:pos x="16" y="235"/>
                  </a:cxn>
                  <a:cxn ang="0">
                    <a:pos x="11" y="212"/>
                  </a:cxn>
                  <a:cxn ang="0">
                    <a:pos x="4" y="206"/>
                  </a:cxn>
                  <a:cxn ang="0">
                    <a:pos x="9" y="190"/>
                  </a:cxn>
                  <a:cxn ang="0">
                    <a:pos x="14" y="179"/>
                  </a:cxn>
                  <a:cxn ang="0">
                    <a:pos x="16" y="164"/>
                  </a:cxn>
                  <a:cxn ang="0">
                    <a:pos x="23" y="145"/>
                  </a:cxn>
                  <a:cxn ang="0">
                    <a:pos x="40" y="143"/>
                  </a:cxn>
                  <a:cxn ang="0">
                    <a:pos x="42" y="128"/>
                  </a:cxn>
                  <a:cxn ang="0">
                    <a:pos x="41" y="83"/>
                  </a:cxn>
                  <a:cxn ang="0">
                    <a:pos x="42" y="46"/>
                  </a:cxn>
                  <a:cxn ang="0">
                    <a:pos x="59" y="46"/>
                  </a:cxn>
                  <a:cxn ang="0">
                    <a:pos x="60" y="23"/>
                  </a:cxn>
                  <a:cxn ang="0">
                    <a:pos x="60" y="3"/>
                  </a:cxn>
                  <a:cxn ang="0">
                    <a:pos x="107" y="2"/>
                  </a:cxn>
                  <a:cxn ang="0">
                    <a:pos x="274" y="2"/>
                  </a:cxn>
                  <a:cxn ang="0">
                    <a:pos x="280" y="28"/>
                  </a:cxn>
                  <a:cxn ang="0">
                    <a:pos x="285" y="71"/>
                  </a:cxn>
                  <a:cxn ang="0">
                    <a:pos x="301" y="85"/>
                  </a:cxn>
                  <a:cxn ang="0">
                    <a:pos x="303" y="95"/>
                  </a:cxn>
                  <a:cxn ang="0">
                    <a:pos x="290" y="106"/>
                  </a:cxn>
                  <a:cxn ang="0">
                    <a:pos x="281" y="114"/>
                  </a:cxn>
                  <a:cxn ang="0">
                    <a:pos x="275" y="126"/>
                  </a:cxn>
                  <a:cxn ang="0">
                    <a:pos x="267" y="158"/>
                  </a:cxn>
                  <a:cxn ang="0">
                    <a:pos x="265" y="194"/>
                  </a:cxn>
                  <a:cxn ang="0">
                    <a:pos x="262" y="210"/>
                  </a:cxn>
                  <a:cxn ang="0">
                    <a:pos x="247" y="222"/>
                  </a:cxn>
                  <a:cxn ang="0">
                    <a:pos x="240" y="254"/>
                  </a:cxn>
                  <a:cxn ang="0">
                    <a:pos x="229" y="258"/>
                  </a:cxn>
                  <a:cxn ang="0">
                    <a:pos x="225" y="294"/>
                  </a:cxn>
                  <a:cxn ang="0">
                    <a:pos x="223" y="309"/>
                  </a:cxn>
                  <a:cxn ang="0">
                    <a:pos x="207" y="310"/>
                  </a:cxn>
                  <a:cxn ang="0">
                    <a:pos x="207" y="325"/>
                  </a:cxn>
                  <a:cxn ang="0">
                    <a:pos x="222" y="333"/>
                  </a:cxn>
                  <a:cxn ang="0">
                    <a:pos x="238" y="358"/>
                  </a:cxn>
                  <a:cxn ang="0">
                    <a:pos x="252" y="380"/>
                  </a:cxn>
                  <a:cxn ang="0">
                    <a:pos x="256" y="395"/>
                  </a:cxn>
                  <a:cxn ang="0">
                    <a:pos x="244" y="397"/>
                  </a:cxn>
                  <a:cxn ang="0">
                    <a:pos x="230" y="398"/>
                  </a:cxn>
                  <a:cxn ang="0">
                    <a:pos x="223" y="409"/>
                  </a:cxn>
                </a:cxnLst>
                <a:rect l="0" t="0" r="r" b="b"/>
                <a:pathLst>
                  <a:path w="307" h="424">
                    <a:moveTo>
                      <a:pt x="223" y="409"/>
                    </a:moveTo>
                    <a:cubicBezTo>
                      <a:pt x="219" y="413"/>
                      <a:pt x="214" y="420"/>
                      <a:pt x="209" y="417"/>
                    </a:cubicBezTo>
                    <a:cubicBezTo>
                      <a:pt x="203" y="412"/>
                      <a:pt x="196" y="418"/>
                      <a:pt x="190" y="419"/>
                    </a:cubicBezTo>
                    <a:cubicBezTo>
                      <a:pt x="183" y="422"/>
                      <a:pt x="175" y="415"/>
                      <a:pt x="167" y="419"/>
                    </a:cubicBezTo>
                    <a:cubicBezTo>
                      <a:pt x="163" y="424"/>
                      <a:pt x="161" y="415"/>
                      <a:pt x="158" y="412"/>
                    </a:cubicBezTo>
                    <a:cubicBezTo>
                      <a:pt x="153" y="407"/>
                      <a:pt x="149" y="400"/>
                      <a:pt x="144" y="397"/>
                    </a:cubicBezTo>
                    <a:cubicBezTo>
                      <a:pt x="140" y="397"/>
                      <a:pt x="139" y="409"/>
                      <a:pt x="135" y="403"/>
                    </a:cubicBezTo>
                    <a:cubicBezTo>
                      <a:pt x="132" y="399"/>
                      <a:pt x="128" y="397"/>
                      <a:pt x="124" y="402"/>
                    </a:cubicBezTo>
                    <a:cubicBezTo>
                      <a:pt x="122" y="407"/>
                      <a:pt x="116" y="405"/>
                      <a:pt x="114" y="401"/>
                    </a:cubicBezTo>
                    <a:cubicBezTo>
                      <a:pt x="110" y="396"/>
                      <a:pt x="107" y="390"/>
                      <a:pt x="102" y="385"/>
                    </a:cubicBezTo>
                    <a:cubicBezTo>
                      <a:pt x="99" y="381"/>
                      <a:pt x="104" y="374"/>
                      <a:pt x="99" y="370"/>
                    </a:cubicBezTo>
                    <a:cubicBezTo>
                      <a:pt x="95" y="364"/>
                      <a:pt x="87" y="368"/>
                      <a:pt x="84" y="360"/>
                    </a:cubicBezTo>
                    <a:cubicBezTo>
                      <a:pt x="83" y="355"/>
                      <a:pt x="84" y="348"/>
                      <a:pt x="79" y="345"/>
                    </a:cubicBezTo>
                    <a:cubicBezTo>
                      <a:pt x="74" y="340"/>
                      <a:pt x="67" y="337"/>
                      <a:pt x="65" y="330"/>
                    </a:cubicBezTo>
                    <a:cubicBezTo>
                      <a:pt x="68" y="324"/>
                      <a:pt x="62" y="320"/>
                      <a:pt x="58" y="319"/>
                    </a:cubicBezTo>
                    <a:cubicBezTo>
                      <a:pt x="53" y="317"/>
                      <a:pt x="46" y="313"/>
                      <a:pt x="44" y="306"/>
                    </a:cubicBezTo>
                    <a:cubicBezTo>
                      <a:pt x="41" y="302"/>
                      <a:pt x="35" y="308"/>
                      <a:pt x="33" y="302"/>
                    </a:cubicBezTo>
                    <a:cubicBezTo>
                      <a:pt x="31" y="294"/>
                      <a:pt x="36" y="287"/>
                      <a:pt x="36" y="279"/>
                    </a:cubicBezTo>
                    <a:cubicBezTo>
                      <a:pt x="33" y="268"/>
                      <a:pt x="26" y="261"/>
                      <a:pt x="21" y="252"/>
                    </a:cubicBezTo>
                    <a:cubicBezTo>
                      <a:pt x="24" y="246"/>
                      <a:pt x="21" y="239"/>
                      <a:pt x="16" y="235"/>
                    </a:cubicBezTo>
                    <a:cubicBezTo>
                      <a:pt x="13" y="228"/>
                      <a:pt x="14" y="219"/>
                      <a:pt x="11" y="212"/>
                    </a:cubicBezTo>
                    <a:cubicBezTo>
                      <a:pt x="7" y="213"/>
                      <a:pt x="0" y="213"/>
                      <a:pt x="4" y="206"/>
                    </a:cubicBezTo>
                    <a:cubicBezTo>
                      <a:pt x="5" y="200"/>
                      <a:pt x="13" y="196"/>
                      <a:pt x="9" y="190"/>
                    </a:cubicBezTo>
                    <a:cubicBezTo>
                      <a:pt x="4" y="184"/>
                      <a:pt x="11" y="182"/>
                      <a:pt x="14" y="179"/>
                    </a:cubicBezTo>
                    <a:cubicBezTo>
                      <a:pt x="15" y="174"/>
                      <a:pt x="12" y="168"/>
                      <a:pt x="16" y="164"/>
                    </a:cubicBezTo>
                    <a:cubicBezTo>
                      <a:pt x="20" y="159"/>
                      <a:pt x="20" y="151"/>
                      <a:pt x="23" y="145"/>
                    </a:cubicBezTo>
                    <a:cubicBezTo>
                      <a:pt x="29" y="142"/>
                      <a:pt x="35" y="144"/>
                      <a:pt x="40" y="143"/>
                    </a:cubicBezTo>
                    <a:cubicBezTo>
                      <a:pt x="43" y="141"/>
                      <a:pt x="41" y="133"/>
                      <a:pt x="42" y="128"/>
                    </a:cubicBezTo>
                    <a:cubicBezTo>
                      <a:pt x="41" y="113"/>
                      <a:pt x="42" y="98"/>
                      <a:pt x="41" y="83"/>
                    </a:cubicBezTo>
                    <a:cubicBezTo>
                      <a:pt x="42" y="71"/>
                      <a:pt x="41" y="58"/>
                      <a:pt x="42" y="46"/>
                    </a:cubicBezTo>
                    <a:cubicBezTo>
                      <a:pt x="48" y="46"/>
                      <a:pt x="53" y="46"/>
                      <a:pt x="59" y="46"/>
                    </a:cubicBezTo>
                    <a:cubicBezTo>
                      <a:pt x="61" y="39"/>
                      <a:pt x="59" y="31"/>
                      <a:pt x="60" y="23"/>
                    </a:cubicBezTo>
                    <a:cubicBezTo>
                      <a:pt x="59" y="16"/>
                      <a:pt x="59" y="9"/>
                      <a:pt x="60" y="3"/>
                    </a:cubicBezTo>
                    <a:cubicBezTo>
                      <a:pt x="75" y="0"/>
                      <a:pt x="91" y="2"/>
                      <a:pt x="107" y="2"/>
                    </a:cubicBezTo>
                    <a:cubicBezTo>
                      <a:pt x="163" y="2"/>
                      <a:pt x="218" y="2"/>
                      <a:pt x="274" y="2"/>
                    </a:cubicBezTo>
                    <a:cubicBezTo>
                      <a:pt x="277" y="10"/>
                      <a:pt x="281" y="19"/>
                      <a:pt x="280" y="28"/>
                    </a:cubicBezTo>
                    <a:cubicBezTo>
                      <a:pt x="281" y="42"/>
                      <a:pt x="281" y="57"/>
                      <a:pt x="285" y="71"/>
                    </a:cubicBezTo>
                    <a:cubicBezTo>
                      <a:pt x="290" y="76"/>
                      <a:pt x="296" y="79"/>
                      <a:pt x="301" y="85"/>
                    </a:cubicBezTo>
                    <a:cubicBezTo>
                      <a:pt x="307" y="87"/>
                      <a:pt x="307" y="91"/>
                      <a:pt x="303" y="95"/>
                    </a:cubicBezTo>
                    <a:cubicBezTo>
                      <a:pt x="301" y="102"/>
                      <a:pt x="295" y="104"/>
                      <a:pt x="290" y="106"/>
                    </a:cubicBezTo>
                    <a:cubicBezTo>
                      <a:pt x="287" y="110"/>
                      <a:pt x="286" y="116"/>
                      <a:pt x="281" y="114"/>
                    </a:cubicBezTo>
                    <a:cubicBezTo>
                      <a:pt x="276" y="113"/>
                      <a:pt x="276" y="122"/>
                      <a:pt x="275" y="126"/>
                    </a:cubicBezTo>
                    <a:cubicBezTo>
                      <a:pt x="274" y="137"/>
                      <a:pt x="269" y="147"/>
                      <a:pt x="267" y="158"/>
                    </a:cubicBezTo>
                    <a:cubicBezTo>
                      <a:pt x="268" y="170"/>
                      <a:pt x="268" y="183"/>
                      <a:pt x="265" y="194"/>
                    </a:cubicBezTo>
                    <a:cubicBezTo>
                      <a:pt x="263" y="199"/>
                      <a:pt x="262" y="204"/>
                      <a:pt x="262" y="210"/>
                    </a:cubicBezTo>
                    <a:cubicBezTo>
                      <a:pt x="256" y="212"/>
                      <a:pt x="250" y="214"/>
                      <a:pt x="247" y="222"/>
                    </a:cubicBezTo>
                    <a:cubicBezTo>
                      <a:pt x="241" y="231"/>
                      <a:pt x="242" y="243"/>
                      <a:pt x="240" y="254"/>
                    </a:cubicBezTo>
                    <a:cubicBezTo>
                      <a:pt x="238" y="260"/>
                      <a:pt x="231" y="252"/>
                      <a:pt x="229" y="258"/>
                    </a:cubicBezTo>
                    <a:cubicBezTo>
                      <a:pt x="228" y="270"/>
                      <a:pt x="226" y="282"/>
                      <a:pt x="225" y="294"/>
                    </a:cubicBezTo>
                    <a:cubicBezTo>
                      <a:pt x="225" y="299"/>
                      <a:pt x="225" y="306"/>
                      <a:pt x="223" y="309"/>
                    </a:cubicBezTo>
                    <a:cubicBezTo>
                      <a:pt x="218" y="314"/>
                      <a:pt x="212" y="309"/>
                      <a:pt x="207" y="310"/>
                    </a:cubicBezTo>
                    <a:cubicBezTo>
                      <a:pt x="207" y="315"/>
                      <a:pt x="204" y="322"/>
                      <a:pt x="207" y="325"/>
                    </a:cubicBezTo>
                    <a:cubicBezTo>
                      <a:pt x="212" y="327"/>
                      <a:pt x="219" y="326"/>
                      <a:pt x="222" y="333"/>
                    </a:cubicBezTo>
                    <a:cubicBezTo>
                      <a:pt x="227" y="342"/>
                      <a:pt x="235" y="348"/>
                      <a:pt x="238" y="358"/>
                    </a:cubicBezTo>
                    <a:cubicBezTo>
                      <a:pt x="241" y="366"/>
                      <a:pt x="243" y="378"/>
                      <a:pt x="252" y="380"/>
                    </a:cubicBezTo>
                    <a:cubicBezTo>
                      <a:pt x="256" y="383"/>
                      <a:pt x="256" y="390"/>
                      <a:pt x="256" y="395"/>
                    </a:cubicBezTo>
                    <a:cubicBezTo>
                      <a:pt x="254" y="397"/>
                      <a:pt x="248" y="396"/>
                      <a:pt x="244" y="397"/>
                    </a:cubicBezTo>
                    <a:cubicBezTo>
                      <a:pt x="240" y="398"/>
                      <a:pt x="234" y="397"/>
                      <a:pt x="230" y="398"/>
                    </a:cubicBezTo>
                    <a:cubicBezTo>
                      <a:pt x="228" y="401"/>
                      <a:pt x="225" y="405"/>
                      <a:pt x="223" y="409"/>
                    </a:cubicBezTo>
                    <a:close/>
                  </a:path>
                </a:pathLst>
              </a:custGeom>
              <a:solidFill>
                <a:schemeClr val="bg1">
                  <a:lumMod val="65000"/>
                </a:schemeClr>
              </a:solidFill>
              <a:ln w="1270">
                <a:solidFill>
                  <a:schemeClr val="bg1">
                    <a:alpha val="39000"/>
                  </a:schemeClr>
                </a:solidFill>
                <a:headEnd/>
                <a:tailEnd/>
              </a:ln>
              <a:effectLst/>
            </p:spPr>
            <p:style>
              <a:lnRef idx="1">
                <a:schemeClr val="dk1"/>
              </a:lnRef>
              <a:fillRef idx="2">
                <a:schemeClr val="dk1"/>
              </a:fillRef>
              <a:effectRef idx="1">
                <a:schemeClr val="dk1"/>
              </a:effectRef>
              <a:fontRef idx="minor">
                <a:schemeClr val="dk1"/>
              </a:fontRef>
            </p:style>
            <p:txBody>
              <a:bodyPr vert="horz" wrap="square" lIns="68580" tIns="34290" rIns="68580" bIns="34290" numCol="1" anchor="t" anchorCtr="0" compatLnSpc="1">
                <a:prstTxWarp prst="textNoShape">
                  <a:avLst/>
                </a:prstTxWarp>
              </a:bodyPr>
              <a:lstStyle/>
              <a:p>
                <a:pPr defTabSz="685800">
                  <a:defRPr/>
                </a:pPr>
                <a:endParaRPr lang="ro-RO" sz="1350">
                  <a:solidFill>
                    <a:srgbClr val="C00000"/>
                  </a:solidFill>
                </a:endParaRPr>
              </a:p>
            </p:txBody>
          </p:sp>
          <p:sp>
            <p:nvSpPr>
              <p:cNvPr id="276" name="Freeform 4017"/>
              <p:cNvSpPr>
                <a:spLocks/>
              </p:cNvSpPr>
              <p:nvPr/>
            </p:nvSpPr>
            <p:spPr bwMode="auto">
              <a:xfrm>
                <a:off x="4069052" y="1821079"/>
                <a:ext cx="1128030" cy="1090397"/>
              </a:xfrm>
              <a:custGeom>
                <a:avLst/>
                <a:gdLst/>
                <a:ahLst/>
                <a:cxnLst>
                  <a:cxn ang="0">
                    <a:pos x="132" y="0"/>
                  </a:cxn>
                  <a:cxn ang="0">
                    <a:pos x="229" y="80"/>
                  </a:cxn>
                  <a:cxn ang="0">
                    <a:pos x="241" y="90"/>
                  </a:cxn>
                  <a:cxn ang="0">
                    <a:pos x="247" y="102"/>
                  </a:cxn>
                  <a:cxn ang="0">
                    <a:pos x="258" y="108"/>
                  </a:cxn>
                  <a:cxn ang="0">
                    <a:pos x="268" y="114"/>
                  </a:cxn>
                  <a:cxn ang="0">
                    <a:pos x="278" y="123"/>
                  </a:cxn>
                  <a:cxn ang="0">
                    <a:pos x="280" y="137"/>
                  </a:cxn>
                  <a:cxn ang="0">
                    <a:pos x="296" y="133"/>
                  </a:cxn>
                  <a:cxn ang="0">
                    <a:pos x="295" y="195"/>
                  </a:cxn>
                  <a:cxn ang="0">
                    <a:pos x="281" y="219"/>
                  </a:cxn>
                  <a:cxn ang="0">
                    <a:pos x="245" y="222"/>
                  </a:cxn>
                  <a:cxn ang="0">
                    <a:pos x="230" y="229"/>
                  </a:cxn>
                  <a:cxn ang="0">
                    <a:pos x="210" y="224"/>
                  </a:cxn>
                  <a:cxn ang="0">
                    <a:pos x="190" y="237"/>
                  </a:cxn>
                  <a:cxn ang="0">
                    <a:pos x="183" y="247"/>
                  </a:cxn>
                  <a:cxn ang="0">
                    <a:pos x="172" y="247"/>
                  </a:cxn>
                  <a:cxn ang="0">
                    <a:pos x="160" y="268"/>
                  </a:cxn>
                  <a:cxn ang="0">
                    <a:pos x="149" y="263"/>
                  </a:cxn>
                  <a:cxn ang="0">
                    <a:pos x="141" y="281"/>
                  </a:cxn>
                  <a:cxn ang="0">
                    <a:pos x="132" y="297"/>
                  </a:cxn>
                  <a:cxn ang="0">
                    <a:pos x="125" y="306"/>
                  </a:cxn>
                  <a:cxn ang="0">
                    <a:pos x="120" y="333"/>
                  </a:cxn>
                  <a:cxn ang="0">
                    <a:pos x="110" y="337"/>
                  </a:cxn>
                  <a:cxn ang="0">
                    <a:pos x="104" y="327"/>
                  </a:cxn>
                  <a:cxn ang="0">
                    <a:pos x="93" y="340"/>
                  </a:cxn>
                  <a:cxn ang="0">
                    <a:pos x="81" y="334"/>
                  </a:cxn>
                  <a:cxn ang="0">
                    <a:pos x="73" y="329"/>
                  </a:cxn>
                  <a:cxn ang="0">
                    <a:pos x="65" y="305"/>
                  </a:cxn>
                  <a:cxn ang="0">
                    <a:pos x="60" y="288"/>
                  </a:cxn>
                  <a:cxn ang="0">
                    <a:pos x="48" y="291"/>
                  </a:cxn>
                  <a:cxn ang="0">
                    <a:pos x="36" y="292"/>
                  </a:cxn>
                  <a:cxn ang="0">
                    <a:pos x="26" y="298"/>
                  </a:cxn>
                  <a:cxn ang="0">
                    <a:pos x="14" y="286"/>
                  </a:cxn>
                  <a:cxn ang="0">
                    <a:pos x="13" y="270"/>
                  </a:cxn>
                  <a:cxn ang="0">
                    <a:pos x="4" y="258"/>
                  </a:cxn>
                  <a:cxn ang="0">
                    <a:pos x="1" y="235"/>
                  </a:cxn>
                  <a:cxn ang="0">
                    <a:pos x="8" y="223"/>
                  </a:cxn>
                  <a:cxn ang="0">
                    <a:pos x="17" y="214"/>
                  </a:cxn>
                  <a:cxn ang="0">
                    <a:pos x="27" y="225"/>
                  </a:cxn>
                  <a:cxn ang="0">
                    <a:pos x="33" y="219"/>
                  </a:cxn>
                  <a:cxn ang="0">
                    <a:pos x="52" y="217"/>
                  </a:cxn>
                  <a:cxn ang="0">
                    <a:pos x="113" y="216"/>
                  </a:cxn>
                  <a:cxn ang="0">
                    <a:pos x="122" y="209"/>
                  </a:cxn>
                  <a:cxn ang="0">
                    <a:pos x="120" y="195"/>
                  </a:cxn>
                  <a:cxn ang="0">
                    <a:pos x="117" y="177"/>
                  </a:cxn>
                  <a:cxn ang="0">
                    <a:pos x="104" y="26"/>
                  </a:cxn>
                  <a:cxn ang="0">
                    <a:pos x="102" y="2"/>
                  </a:cxn>
                  <a:cxn ang="0">
                    <a:pos x="132" y="0"/>
                  </a:cxn>
                </a:cxnLst>
                <a:rect l="0" t="0" r="r" b="b"/>
                <a:pathLst>
                  <a:path w="298" h="342">
                    <a:moveTo>
                      <a:pt x="132" y="0"/>
                    </a:moveTo>
                    <a:cubicBezTo>
                      <a:pt x="165" y="25"/>
                      <a:pt x="196" y="55"/>
                      <a:pt x="229" y="80"/>
                    </a:cubicBezTo>
                    <a:cubicBezTo>
                      <a:pt x="233" y="83"/>
                      <a:pt x="238" y="85"/>
                      <a:pt x="241" y="90"/>
                    </a:cubicBezTo>
                    <a:cubicBezTo>
                      <a:pt x="238" y="96"/>
                      <a:pt x="244" y="98"/>
                      <a:pt x="247" y="102"/>
                    </a:cubicBezTo>
                    <a:cubicBezTo>
                      <a:pt x="250" y="105"/>
                      <a:pt x="253" y="113"/>
                      <a:pt x="258" y="108"/>
                    </a:cubicBezTo>
                    <a:cubicBezTo>
                      <a:pt x="261" y="105"/>
                      <a:pt x="263" y="115"/>
                      <a:pt x="268" y="114"/>
                    </a:cubicBezTo>
                    <a:cubicBezTo>
                      <a:pt x="272" y="113"/>
                      <a:pt x="278" y="116"/>
                      <a:pt x="278" y="123"/>
                    </a:cubicBezTo>
                    <a:cubicBezTo>
                      <a:pt x="279" y="127"/>
                      <a:pt x="275" y="136"/>
                      <a:pt x="280" y="137"/>
                    </a:cubicBezTo>
                    <a:cubicBezTo>
                      <a:pt x="285" y="136"/>
                      <a:pt x="291" y="134"/>
                      <a:pt x="296" y="133"/>
                    </a:cubicBezTo>
                    <a:cubicBezTo>
                      <a:pt x="297" y="154"/>
                      <a:pt x="298" y="175"/>
                      <a:pt x="295" y="195"/>
                    </a:cubicBezTo>
                    <a:cubicBezTo>
                      <a:pt x="293" y="205"/>
                      <a:pt x="289" y="215"/>
                      <a:pt x="281" y="219"/>
                    </a:cubicBezTo>
                    <a:cubicBezTo>
                      <a:pt x="269" y="220"/>
                      <a:pt x="257" y="220"/>
                      <a:pt x="245" y="222"/>
                    </a:cubicBezTo>
                    <a:cubicBezTo>
                      <a:pt x="240" y="227"/>
                      <a:pt x="235" y="231"/>
                      <a:pt x="230" y="229"/>
                    </a:cubicBezTo>
                    <a:cubicBezTo>
                      <a:pt x="223" y="228"/>
                      <a:pt x="216" y="226"/>
                      <a:pt x="210" y="224"/>
                    </a:cubicBezTo>
                    <a:cubicBezTo>
                      <a:pt x="203" y="227"/>
                      <a:pt x="197" y="234"/>
                      <a:pt x="190" y="237"/>
                    </a:cubicBezTo>
                    <a:cubicBezTo>
                      <a:pt x="186" y="238"/>
                      <a:pt x="188" y="248"/>
                      <a:pt x="183" y="247"/>
                    </a:cubicBezTo>
                    <a:cubicBezTo>
                      <a:pt x="179" y="245"/>
                      <a:pt x="174" y="241"/>
                      <a:pt x="172" y="247"/>
                    </a:cubicBezTo>
                    <a:cubicBezTo>
                      <a:pt x="166" y="252"/>
                      <a:pt x="164" y="261"/>
                      <a:pt x="160" y="268"/>
                    </a:cubicBezTo>
                    <a:cubicBezTo>
                      <a:pt x="156" y="271"/>
                      <a:pt x="152" y="266"/>
                      <a:pt x="149" y="263"/>
                    </a:cubicBezTo>
                    <a:cubicBezTo>
                      <a:pt x="142" y="264"/>
                      <a:pt x="143" y="275"/>
                      <a:pt x="141" y="281"/>
                    </a:cubicBezTo>
                    <a:cubicBezTo>
                      <a:pt x="140" y="288"/>
                      <a:pt x="138" y="295"/>
                      <a:pt x="132" y="297"/>
                    </a:cubicBezTo>
                    <a:cubicBezTo>
                      <a:pt x="128" y="298"/>
                      <a:pt x="123" y="299"/>
                      <a:pt x="125" y="306"/>
                    </a:cubicBezTo>
                    <a:cubicBezTo>
                      <a:pt x="125" y="315"/>
                      <a:pt x="123" y="325"/>
                      <a:pt x="120" y="333"/>
                    </a:cubicBezTo>
                    <a:cubicBezTo>
                      <a:pt x="117" y="334"/>
                      <a:pt x="112" y="341"/>
                      <a:pt x="110" y="337"/>
                    </a:cubicBezTo>
                    <a:cubicBezTo>
                      <a:pt x="108" y="333"/>
                      <a:pt x="109" y="324"/>
                      <a:pt x="104" y="327"/>
                    </a:cubicBezTo>
                    <a:cubicBezTo>
                      <a:pt x="99" y="330"/>
                      <a:pt x="97" y="337"/>
                      <a:pt x="93" y="340"/>
                    </a:cubicBezTo>
                    <a:cubicBezTo>
                      <a:pt x="90" y="336"/>
                      <a:pt x="85" y="329"/>
                      <a:pt x="81" y="334"/>
                    </a:cubicBezTo>
                    <a:cubicBezTo>
                      <a:pt x="77" y="342"/>
                      <a:pt x="75" y="333"/>
                      <a:pt x="73" y="329"/>
                    </a:cubicBezTo>
                    <a:cubicBezTo>
                      <a:pt x="72" y="320"/>
                      <a:pt x="70" y="311"/>
                      <a:pt x="65" y="305"/>
                    </a:cubicBezTo>
                    <a:cubicBezTo>
                      <a:pt x="62" y="300"/>
                      <a:pt x="61" y="293"/>
                      <a:pt x="60" y="288"/>
                    </a:cubicBezTo>
                    <a:cubicBezTo>
                      <a:pt x="56" y="282"/>
                      <a:pt x="51" y="288"/>
                      <a:pt x="48" y="291"/>
                    </a:cubicBezTo>
                    <a:cubicBezTo>
                      <a:pt x="45" y="297"/>
                      <a:pt x="40" y="294"/>
                      <a:pt x="36" y="292"/>
                    </a:cubicBezTo>
                    <a:cubicBezTo>
                      <a:pt x="32" y="289"/>
                      <a:pt x="30" y="300"/>
                      <a:pt x="26" y="298"/>
                    </a:cubicBezTo>
                    <a:cubicBezTo>
                      <a:pt x="22" y="295"/>
                      <a:pt x="18" y="290"/>
                      <a:pt x="14" y="286"/>
                    </a:cubicBezTo>
                    <a:cubicBezTo>
                      <a:pt x="15" y="281"/>
                      <a:pt x="14" y="275"/>
                      <a:pt x="13" y="270"/>
                    </a:cubicBezTo>
                    <a:cubicBezTo>
                      <a:pt x="11" y="265"/>
                      <a:pt x="5" y="264"/>
                      <a:pt x="4" y="258"/>
                    </a:cubicBezTo>
                    <a:cubicBezTo>
                      <a:pt x="3" y="250"/>
                      <a:pt x="0" y="243"/>
                      <a:pt x="1" y="235"/>
                    </a:cubicBezTo>
                    <a:cubicBezTo>
                      <a:pt x="4" y="232"/>
                      <a:pt x="9" y="229"/>
                      <a:pt x="8" y="223"/>
                    </a:cubicBezTo>
                    <a:cubicBezTo>
                      <a:pt x="8" y="217"/>
                      <a:pt x="12" y="211"/>
                      <a:pt x="17" y="214"/>
                    </a:cubicBezTo>
                    <a:cubicBezTo>
                      <a:pt x="20" y="219"/>
                      <a:pt x="22" y="226"/>
                      <a:pt x="27" y="225"/>
                    </a:cubicBezTo>
                    <a:cubicBezTo>
                      <a:pt x="28" y="220"/>
                      <a:pt x="27" y="215"/>
                      <a:pt x="33" y="219"/>
                    </a:cubicBezTo>
                    <a:cubicBezTo>
                      <a:pt x="39" y="221"/>
                      <a:pt x="46" y="221"/>
                      <a:pt x="52" y="217"/>
                    </a:cubicBezTo>
                    <a:cubicBezTo>
                      <a:pt x="72" y="216"/>
                      <a:pt x="93" y="217"/>
                      <a:pt x="113" y="216"/>
                    </a:cubicBezTo>
                    <a:cubicBezTo>
                      <a:pt x="118" y="217"/>
                      <a:pt x="123" y="217"/>
                      <a:pt x="122" y="209"/>
                    </a:cubicBezTo>
                    <a:cubicBezTo>
                      <a:pt x="124" y="204"/>
                      <a:pt x="125" y="198"/>
                      <a:pt x="120" y="195"/>
                    </a:cubicBezTo>
                    <a:cubicBezTo>
                      <a:pt x="116" y="190"/>
                      <a:pt x="118" y="183"/>
                      <a:pt x="117" y="177"/>
                    </a:cubicBezTo>
                    <a:cubicBezTo>
                      <a:pt x="113" y="127"/>
                      <a:pt x="108" y="77"/>
                      <a:pt x="104" y="26"/>
                    </a:cubicBezTo>
                    <a:cubicBezTo>
                      <a:pt x="103" y="18"/>
                      <a:pt x="102" y="10"/>
                      <a:pt x="102" y="2"/>
                    </a:cubicBezTo>
                    <a:cubicBezTo>
                      <a:pt x="112" y="1"/>
                      <a:pt x="122" y="3"/>
                      <a:pt x="132" y="0"/>
                    </a:cubicBezTo>
                    <a:close/>
                  </a:path>
                </a:pathLst>
              </a:custGeom>
              <a:solidFill>
                <a:schemeClr val="bg1">
                  <a:lumMod val="65000"/>
                </a:schemeClr>
              </a:solidFill>
              <a:ln w="1270">
                <a:solidFill>
                  <a:schemeClr val="bg1">
                    <a:alpha val="39000"/>
                  </a:schemeClr>
                </a:solidFill>
                <a:headEnd/>
                <a:tailEnd/>
              </a:ln>
              <a:effectLst/>
            </p:spPr>
            <p:style>
              <a:lnRef idx="1">
                <a:schemeClr val="dk1"/>
              </a:lnRef>
              <a:fillRef idx="2">
                <a:schemeClr val="dk1"/>
              </a:fillRef>
              <a:effectRef idx="1">
                <a:schemeClr val="dk1"/>
              </a:effectRef>
              <a:fontRef idx="minor">
                <a:schemeClr val="dk1"/>
              </a:fontRef>
            </p:style>
            <p:txBody>
              <a:bodyPr vert="horz" wrap="square" lIns="68580" tIns="34290" rIns="68580" bIns="34290" numCol="1" anchor="t" anchorCtr="0" compatLnSpc="1">
                <a:prstTxWarp prst="textNoShape">
                  <a:avLst/>
                </a:prstTxWarp>
              </a:bodyPr>
              <a:lstStyle/>
              <a:p>
                <a:pPr defTabSz="685800">
                  <a:defRPr/>
                </a:pPr>
                <a:endParaRPr lang="ro-RO" sz="1350">
                  <a:solidFill>
                    <a:srgbClr val="C00000"/>
                  </a:solidFill>
                </a:endParaRPr>
              </a:p>
            </p:txBody>
          </p:sp>
          <p:sp>
            <p:nvSpPr>
              <p:cNvPr id="277" name="Freeform 4018"/>
              <p:cNvSpPr>
                <a:spLocks/>
              </p:cNvSpPr>
              <p:nvPr/>
            </p:nvSpPr>
            <p:spPr bwMode="auto">
              <a:xfrm>
                <a:off x="5537278" y="1238543"/>
                <a:ext cx="1092223" cy="985838"/>
              </a:xfrm>
              <a:custGeom>
                <a:avLst/>
                <a:gdLst/>
                <a:ahLst/>
                <a:cxnLst>
                  <a:cxn ang="0">
                    <a:pos x="282" y="259"/>
                  </a:cxn>
                  <a:cxn ang="0">
                    <a:pos x="281" y="301"/>
                  </a:cxn>
                  <a:cxn ang="0">
                    <a:pos x="269" y="302"/>
                  </a:cxn>
                  <a:cxn ang="0">
                    <a:pos x="264" y="313"/>
                  </a:cxn>
                  <a:cxn ang="0">
                    <a:pos x="252" y="306"/>
                  </a:cxn>
                  <a:cxn ang="0">
                    <a:pos x="151" y="244"/>
                  </a:cxn>
                  <a:cxn ang="0">
                    <a:pos x="119" y="225"/>
                  </a:cxn>
                  <a:cxn ang="0">
                    <a:pos x="96" y="237"/>
                  </a:cxn>
                  <a:cxn ang="0">
                    <a:pos x="85" y="241"/>
                  </a:cxn>
                  <a:cxn ang="0">
                    <a:pos x="68" y="229"/>
                  </a:cxn>
                  <a:cxn ang="0">
                    <a:pos x="46" y="222"/>
                  </a:cxn>
                  <a:cxn ang="0">
                    <a:pos x="37" y="204"/>
                  </a:cxn>
                  <a:cxn ang="0">
                    <a:pos x="19" y="201"/>
                  </a:cxn>
                  <a:cxn ang="0">
                    <a:pos x="11" y="182"/>
                  </a:cxn>
                  <a:cxn ang="0">
                    <a:pos x="0" y="164"/>
                  </a:cxn>
                  <a:cxn ang="0">
                    <a:pos x="10" y="150"/>
                  </a:cxn>
                  <a:cxn ang="0">
                    <a:pos x="8" y="130"/>
                  </a:cxn>
                  <a:cxn ang="0">
                    <a:pos x="9" y="108"/>
                  </a:cxn>
                  <a:cxn ang="0">
                    <a:pos x="3" y="82"/>
                  </a:cxn>
                  <a:cxn ang="0">
                    <a:pos x="5" y="69"/>
                  </a:cxn>
                  <a:cxn ang="0">
                    <a:pos x="15" y="53"/>
                  </a:cxn>
                  <a:cxn ang="0">
                    <a:pos x="16" y="38"/>
                  </a:cxn>
                  <a:cxn ang="0">
                    <a:pos x="37" y="21"/>
                  </a:cxn>
                  <a:cxn ang="0">
                    <a:pos x="38" y="4"/>
                  </a:cxn>
                  <a:cxn ang="0">
                    <a:pos x="49" y="8"/>
                  </a:cxn>
                  <a:cxn ang="0">
                    <a:pos x="69" y="10"/>
                  </a:cxn>
                  <a:cxn ang="0">
                    <a:pos x="87" y="14"/>
                  </a:cxn>
                  <a:cxn ang="0">
                    <a:pos x="103" y="21"/>
                  </a:cxn>
                  <a:cxn ang="0">
                    <a:pos x="111" y="38"/>
                  </a:cxn>
                  <a:cxn ang="0">
                    <a:pos x="127" y="48"/>
                  </a:cxn>
                  <a:cxn ang="0">
                    <a:pos x="163" y="62"/>
                  </a:cxn>
                  <a:cxn ang="0">
                    <a:pos x="181" y="68"/>
                  </a:cxn>
                  <a:cxn ang="0">
                    <a:pos x="194" y="50"/>
                  </a:cxn>
                  <a:cxn ang="0">
                    <a:pos x="197" y="24"/>
                  </a:cxn>
                  <a:cxn ang="0">
                    <a:pos x="222" y="10"/>
                  </a:cxn>
                  <a:cxn ang="0">
                    <a:pos x="247" y="18"/>
                  </a:cxn>
                  <a:cxn ang="0">
                    <a:pos x="255" y="26"/>
                  </a:cxn>
                  <a:cxn ang="0">
                    <a:pos x="271" y="30"/>
                  </a:cxn>
                  <a:cxn ang="0">
                    <a:pos x="282" y="36"/>
                  </a:cxn>
                  <a:cxn ang="0">
                    <a:pos x="279" y="48"/>
                  </a:cxn>
                  <a:cxn ang="0">
                    <a:pos x="280" y="66"/>
                  </a:cxn>
                  <a:cxn ang="0">
                    <a:pos x="281" y="91"/>
                  </a:cxn>
                  <a:cxn ang="0">
                    <a:pos x="282" y="120"/>
                  </a:cxn>
                  <a:cxn ang="0">
                    <a:pos x="282" y="226"/>
                  </a:cxn>
                  <a:cxn ang="0">
                    <a:pos x="282" y="259"/>
                  </a:cxn>
                </a:cxnLst>
                <a:rect l="0" t="0" r="r" b="b"/>
                <a:pathLst>
                  <a:path w="288" h="313">
                    <a:moveTo>
                      <a:pt x="282" y="259"/>
                    </a:moveTo>
                    <a:cubicBezTo>
                      <a:pt x="281" y="273"/>
                      <a:pt x="282" y="287"/>
                      <a:pt x="281" y="301"/>
                    </a:cubicBezTo>
                    <a:cubicBezTo>
                      <a:pt x="278" y="303"/>
                      <a:pt x="273" y="301"/>
                      <a:pt x="269" y="302"/>
                    </a:cubicBezTo>
                    <a:cubicBezTo>
                      <a:pt x="262" y="299"/>
                      <a:pt x="264" y="307"/>
                      <a:pt x="264" y="313"/>
                    </a:cubicBezTo>
                    <a:cubicBezTo>
                      <a:pt x="261" y="312"/>
                      <a:pt x="256" y="308"/>
                      <a:pt x="252" y="306"/>
                    </a:cubicBezTo>
                    <a:cubicBezTo>
                      <a:pt x="218" y="285"/>
                      <a:pt x="185" y="264"/>
                      <a:pt x="151" y="244"/>
                    </a:cubicBezTo>
                    <a:cubicBezTo>
                      <a:pt x="140" y="237"/>
                      <a:pt x="130" y="231"/>
                      <a:pt x="119" y="225"/>
                    </a:cubicBezTo>
                    <a:cubicBezTo>
                      <a:pt x="111" y="226"/>
                      <a:pt x="104" y="233"/>
                      <a:pt x="96" y="237"/>
                    </a:cubicBezTo>
                    <a:cubicBezTo>
                      <a:pt x="92" y="238"/>
                      <a:pt x="88" y="246"/>
                      <a:pt x="85" y="241"/>
                    </a:cubicBezTo>
                    <a:cubicBezTo>
                      <a:pt x="80" y="235"/>
                      <a:pt x="75" y="230"/>
                      <a:pt x="68" y="229"/>
                    </a:cubicBezTo>
                    <a:cubicBezTo>
                      <a:pt x="61" y="226"/>
                      <a:pt x="53" y="224"/>
                      <a:pt x="46" y="222"/>
                    </a:cubicBezTo>
                    <a:cubicBezTo>
                      <a:pt x="43" y="216"/>
                      <a:pt x="42" y="208"/>
                      <a:pt x="37" y="204"/>
                    </a:cubicBezTo>
                    <a:cubicBezTo>
                      <a:pt x="31" y="202"/>
                      <a:pt x="25" y="197"/>
                      <a:pt x="19" y="201"/>
                    </a:cubicBezTo>
                    <a:cubicBezTo>
                      <a:pt x="14" y="197"/>
                      <a:pt x="12" y="189"/>
                      <a:pt x="11" y="182"/>
                    </a:cubicBezTo>
                    <a:cubicBezTo>
                      <a:pt x="7" y="176"/>
                      <a:pt x="4" y="170"/>
                      <a:pt x="0" y="164"/>
                    </a:cubicBezTo>
                    <a:cubicBezTo>
                      <a:pt x="2" y="158"/>
                      <a:pt x="11" y="158"/>
                      <a:pt x="10" y="150"/>
                    </a:cubicBezTo>
                    <a:cubicBezTo>
                      <a:pt x="11" y="143"/>
                      <a:pt x="4" y="137"/>
                      <a:pt x="8" y="130"/>
                    </a:cubicBezTo>
                    <a:cubicBezTo>
                      <a:pt x="10" y="123"/>
                      <a:pt x="7" y="116"/>
                      <a:pt x="9" y="108"/>
                    </a:cubicBezTo>
                    <a:cubicBezTo>
                      <a:pt x="9" y="99"/>
                      <a:pt x="8" y="89"/>
                      <a:pt x="3" y="82"/>
                    </a:cubicBezTo>
                    <a:cubicBezTo>
                      <a:pt x="0" y="77"/>
                      <a:pt x="0" y="71"/>
                      <a:pt x="5" y="69"/>
                    </a:cubicBezTo>
                    <a:cubicBezTo>
                      <a:pt x="9" y="65"/>
                      <a:pt x="16" y="61"/>
                      <a:pt x="15" y="53"/>
                    </a:cubicBezTo>
                    <a:cubicBezTo>
                      <a:pt x="14" y="48"/>
                      <a:pt x="11" y="41"/>
                      <a:pt x="16" y="38"/>
                    </a:cubicBezTo>
                    <a:cubicBezTo>
                      <a:pt x="23" y="31"/>
                      <a:pt x="30" y="26"/>
                      <a:pt x="37" y="21"/>
                    </a:cubicBezTo>
                    <a:cubicBezTo>
                      <a:pt x="39" y="16"/>
                      <a:pt x="37" y="10"/>
                      <a:pt x="38" y="4"/>
                    </a:cubicBezTo>
                    <a:cubicBezTo>
                      <a:pt x="39" y="0"/>
                      <a:pt x="46" y="8"/>
                      <a:pt x="49" y="8"/>
                    </a:cubicBezTo>
                    <a:cubicBezTo>
                      <a:pt x="55" y="12"/>
                      <a:pt x="62" y="13"/>
                      <a:pt x="69" y="10"/>
                    </a:cubicBezTo>
                    <a:cubicBezTo>
                      <a:pt x="75" y="11"/>
                      <a:pt x="82" y="12"/>
                      <a:pt x="87" y="14"/>
                    </a:cubicBezTo>
                    <a:cubicBezTo>
                      <a:pt x="91" y="19"/>
                      <a:pt x="97" y="20"/>
                      <a:pt x="103" y="21"/>
                    </a:cubicBezTo>
                    <a:cubicBezTo>
                      <a:pt x="108" y="24"/>
                      <a:pt x="107" y="33"/>
                      <a:pt x="111" y="38"/>
                    </a:cubicBezTo>
                    <a:cubicBezTo>
                      <a:pt x="115" y="44"/>
                      <a:pt x="121" y="47"/>
                      <a:pt x="127" y="48"/>
                    </a:cubicBezTo>
                    <a:cubicBezTo>
                      <a:pt x="140" y="48"/>
                      <a:pt x="152" y="53"/>
                      <a:pt x="163" y="62"/>
                    </a:cubicBezTo>
                    <a:cubicBezTo>
                      <a:pt x="168" y="66"/>
                      <a:pt x="174" y="73"/>
                      <a:pt x="181" y="68"/>
                    </a:cubicBezTo>
                    <a:cubicBezTo>
                      <a:pt x="186" y="64"/>
                      <a:pt x="194" y="59"/>
                      <a:pt x="194" y="50"/>
                    </a:cubicBezTo>
                    <a:cubicBezTo>
                      <a:pt x="190" y="42"/>
                      <a:pt x="190" y="30"/>
                      <a:pt x="197" y="24"/>
                    </a:cubicBezTo>
                    <a:cubicBezTo>
                      <a:pt x="204" y="16"/>
                      <a:pt x="214" y="13"/>
                      <a:pt x="222" y="10"/>
                    </a:cubicBezTo>
                    <a:cubicBezTo>
                      <a:pt x="231" y="10"/>
                      <a:pt x="240" y="11"/>
                      <a:pt x="247" y="18"/>
                    </a:cubicBezTo>
                    <a:cubicBezTo>
                      <a:pt x="246" y="24"/>
                      <a:pt x="250" y="26"/>
                      <a:pt x="255" y="26"/>
                    </a:cubicBezTo>
                    <a:cubicBezTo>
                      <a:pt x="260" y="26"/>
                      <a:pt x="265" y="31"/>
                      <a:pt x="271" y="30"/>
                    </a:cubicBezTo>
                    <a:cubicBezTo>
                      <a:pt x="275" y="31"/>
                      <a:pt x="283" y="29"/>
                      <a:pt x="282" y="36"/>
                    </a:cubicBezTo>
                    <a:cubicBezTo>
                      <a:pt x="288" y="41"/>
                      <a:pt x="279" y="43"/>
                      <a:pt x="279" y="48"/>
                    </a:cubicBezTo>
                    <a:cubicBezTo>
                      <a:pt x="280" y="54"/>
                      <a:pt x="284" y="61"/>
                      <a:pt x="280" y="66"/>
                    </a:cubicBezTo>
                    <a:cubicBezTo>
                      <a:pt x="275" y="73"/>
                      <a:pt x="278" y="83"/>
                      <a:pt x="281" y="91"/>
                    </a:cubicBezTo>
                    <a:cubicBezTo>
                      <a:pt x="283" y="100"/>
                      <a:pt x="281" y="111"/>
                      <a:pt x="282" y="120"/>
                    </a:cubicBezTo>
                    <a:cubicBezTo>
                      <a:pt x="281" y="156"/>
                      <a:pt x="281" y="191"/>
                      <a:pt x="282" y="226"/>
                    </a:cubicBezTo>
                    <a:cubicBezTo>
                      <a:pt x="282" y="237"/>
                      <a:pt x="282" y="248"/>
                      <a:pt x="282" y="259"/>
                    </a:cubicBezTo>
                    <a:close/>
                  </a:path>
                </a:pathLst>
              </a:custGeom>
              <a:solidFill>
                <a:schemeClr val="bg1">
                  <a:lumMod val="65000"/>
                </a:schemeClr>
              </a:solidFill>
              <a:ln w="1270">
                <a:solidFill>
                  <a:schemeClr val="bg1">
                    <a:alpha val="39000"/>
                  </a:schemeClr>
                </a:solidFill>
                <a:headEnd/>
                <a:tailEnd/>
              </a:ln>
              <a:effectLst/>
            </p:spPr>
            <p:style>
              <a:lnRef idx="1">
                <a:schemeClr val="dk1"/>
              </a:lnRef>
              <a:fillRef idx="2">
                <a:schemeClr val="dk1"/>
              </a:fillRef>
              <a:effectRef idx="1">
                <a:schemeClr val="dk1"/>
              </a:effectRef>
              <a:fontRef idx="minor">
                <a:schemeClr val="dk1"/>
              </a:fontRef>
            </p:style>
            <p:txBody>
              <a:bodyPr vert="horz" wrap="square" lIns="68580" tIns="34290" rIns="68580" bIns="34290" numCol="1" anchor="t" anchorCtr="0" compatLnSpc="1">
                <a:prstTxWarp prst="textNoShape">
                  <a:avLst/>
                </a:prstTxWarp>
              </a:bodyPr>
              <a:lstStyle/>
              <a:p>
                <a:pPr defTabSz="685800">
                  <a:defRPr/>
                </a:pPr>
                <a:endParaRPr lang="ro-RO" sz="1350">
                  <a:solidFill>
                    <a:srgbClr val="C00000"/>
                  </a:solidFill>
                </a:endParaRPr>
              </a:p>
            </p:txBody>
          </p:sp>
          <p:sp>
            <p:nvSpPr>
              <p:cNvPr id="278" name="Freeform 4019"/>
              <p:cNvSpPr>
                <a:spLocks/>
              </p:cNvSpPr>
              <p:nvPr/>
            </p:nvSpPr>
            <p:spPr bwMode="auto">
              <a:xfrm>
                <a:off x="3728847" y="1641833"/>
                <a:ext cx="572967" cy="448111"/>
              </a:xfrm>
              <a:custGeom>
                <a:avLst/>
                <a:gdLst/>
                <a:ahLst/>
                <a:cxnLst>
                  <a:cxn ang="0">
                    <a:pos x="0" y="143"/>
                  </a:cxn>
                  <a:cxn ang="0">
                    <a:pos x="10" y="119"/>
                  </a:cxn>
                  <a:cxn ang="0">
                    <a:pos x="22" y="88"/>
                  </a:cxn>
                  <a:cxn ang="0">
                    <a:pos x="40" y="64"/>
                  </a:cxn>
                  <a:cxn ang="0">
                    <a:pos x="49" y="31"/>
                  </a:cxn>
                  <a:cxn ang="0">
                    <a:pos x="65" y="14"/>
                  </a:cxn>
                  <a:cxn ang="0">
                    <a:pos x="72" y="1"/>
                  </a:cxn>
                  <a:cxn ang="0">
                    <a:pos x="151" y="0"/>
                  </a:cxn>
                  <a:cxn ang="0">
                    <a:pos x="151" y="36"/>
                  </a:cxn>
                  <a:cxn ang="0">
                    <a:pos x="139" y="38"/>
                  </a:cxn>
                  <a:cxn ang="0">
                    <a:pos x="93" y="38"/>
                  </a:cxn>
                  <a:cxn ang="0">
                    <a:pos x="92" y="54"/>
                  </a:cxn>
                  <a:cxn ang="0">
                    <a:pos x="91" y="93"/>
                  </a:cxn>
                  <a:cxn ang="0">
                    <a:pos x="70" y="109"/>
                  </a:cxn>
                  <a:cxn ang="0">
                    <a:pos x="72" y="143"/>
                  </a:cxn>
                  <a:cxn ang="0">
                    <a:pos x="0" y="143"/>
                  </a:cxn>
                </a:cxnLst>
                <a:rect l="0" t="0" r="r" b="b"/>
                <a:pathLst>
                  <a:path w="151" h="143">
                    <a:moveTo>
                      <a:pt x="0" y="143"/>
                    </a:moveTo>
                    <a:cubicBezTo>
                      <a:pt x="0" y="133"/>
                      <a:pt x="5" y="125"/>
                      <a:pt x="10" y="119"/>
                    </a:cubicBezTo>
                    <a:cubicBezTo>
                      <a:pt x="15" y="110"/>
                      <a:pt x="18" y="98"/>
                      <a:pt x="22" y="88"/>
                    </a:cubicBezTo>
                    <a:cubicBezTo>
                      <a:pt x="25" y="78"/>
                      <a:pt x="36" y="74"/>
                      <a:pt x="40" y="64"/>
                    </a:cubicBezTo>
                    <a:cubicBezTo>
                      <a:pt x="39" y="52"/>
                      <a:pt x="43" y="40"/>
                      <a:pt x="49" y="31"/>
                    </a:cubicBezTo>
                    <a:cubicBezTo>
                      <a:pt x="55" y="26"/>
                      <a:pt x="63" y="24"/>
                      <a:pt x="65" y="14"/>
                    </a:cubicBezTo>
                    <a:cubicBezTo>
                      <a:pt x="67" y="10"/>
                      <a:pt x="68" y="2"/>
                      <a:pt x="72" y="1"/>
                    </a:cubicBezTo>
                    <a:cubicBezTo>
                      <a:pt x="98" y="0"/>
                      <a:pt x="125" y="1"/>
                      <a:pt x="151" y="0"/>
                    </a:cubicBezTo>
                    <a:cubicBezTo>
                      <a:pt x="151" y="12"/>
                      <a:pt x="151" y="24"/>
                      <a:pt x="151" y="36"/>
                    </a:cubicBezTo>
                    <a:cubicBezTo>
                      <a:pt x="149" y="40"/>
                      <a:pt x="143" y="36"/>
                      <a:pt x="139" y="38"/>
                    </a:cubicBezTo>
                    <a:cubicBezTo>
                      <a:pt x="124" y="38"/>
                      <a:pt x="109" y="37"/>
                      <a:pt x="93" y="38"/>
                    </a:cubicBezTo>
                    <a:cubicBezTo>
                      <a:pt x="91" y="41"/>
                      <a:pt x="92" y="49"/>
                      <a:pt x="92" y="54"/>
                    </a:cubicBezTo>
                    <a:cubicBezTo>
                      <a:pt x="91" y="67"/>
                      <a:pt x="91" y="80"/>
                      <a:pt x="91" y="93"/>
                    </a:cubicBezTo>
                    <a:cubicBezTo>
                      <a:pt x="84" y="98"/>
                      <a:pt x="74" y="99"/>
                      <a:pt x="70" y="109"/>
                    </a:cubicBezTo>
                    <a:cubicBezTo>
                      <a:pt x="70" y="121"/>
                      <a:pt x="72" y="132"/>
                      <a:pt x="72" y="143"/>
                    </a:cubicBezTo>
                    <a:cubicBezTo>
                      <a:pt x="48" y="143"/>
                      <a:pt x="24" y="143"/>
                      <a:pt x="0" y="143"/>
                    </a:cubicBezTo>
                    <a:close/>
                  </a:path>
                </a:pathLst>
              </a:custGeom>
              <a:solidFill>
                <a:schemeClr val="bg1">
                  <a:lumMod val="65000"/>
                </a:schemeClr>
              </a:solidFill>
              <a:ln w="1270">
                <a:solidFill>
                  <a:schemeClr val="bg1">
                    <a:alpha val="39000"/>
                  </a:schemeClr>
                </a:solidFill>
                <a:headEnd/>
                <a:tailEnd/>
              </a:ln>
              <a:effectLst/>
            </p:spPr>
            <p:style>
              <a:lnRef idx="1">
                <a:schemeClr val="dk1"/>
              </a:lnRef>
              <a:fillRef idx="2">
                <a:schemeClr val="dk1"/>
              </a:fillRef>
              <a:effectRef idx="1">
                <a:schemeClr val="dk1"/>
              </a:effectRef>
              <a:fontRef idx="minor">
                <a:schemeClr val="dk1"/>
              </a:fontRef>
            </p:style>
            <p:txBody>
              <a:bodyPr vert="horz" wrap="square" lIns="68580" tIns="34290" rIns="68580" bIns="34290" numCol="1" anchor="t" anchorCtr="0" compatLnSpc="1">
                <a:prstTxWarp prst="textNoShape">
                  <a:avLst/>
                </a:prstTxWarp>
              </a:bodyPr>
              <a:lstStyle/>
              <a:p>
                <a:pPr defTabSz="685800">
                  <a:defRPr/>
                </a:pPr>
                <a:endParaRPr lang="ro-RO" sz="1350">
                  <a:solidFill>
                    <a:srgbClr val="C00000"/>
                  </a:solidFill>
                </a:endParaRPr>
              </a:p>
            </p:txBody>
          </p:sp>
          <p:sp>
            <p:nvSpPr>
              <p:cNvPr id="279" name="Freeform 4020"/>
              <p:cNvSpPr>
                <a:spLocks/>
              </p:cNvSpPr>
              <p:nvPr/>
            </p:nvSpPr>
            <p:spPr bwMode="auto">
              <a:xfrm>
                <a:off x="3728847" y="1671711"/>
                <a:ext cx="841547" cy="881284"/>
              </a:xfrm>
              <a:custGeom>
                <a:avLst/>
                <a:gdLst/>
                <a:ahLst/>
                <a:cxnLst>
                  <a:cxn ang="0">
                    <a:pos x="94" y="281"/>
                  </a:cxn>
                  <a:cxn ang="0">
                    <a:pos x="71" y="253"/>
                  </a:cxn>
                  <a:cxn ang="0">
                    <a:pos x="58" y="244"/>
                  </a:cxn>
                  <a:cxn ang="0">
                    <a:pos x="43" y="236"/>
                  </a:cxn>
                  <a:cxn ang="0">
                    <a:pos x="17" y="240"/>
                  </a:cxn>
                  <a:cxn ang="0">
                    <a:pos x="15" y="233"/>
                  </a:cxn>
                  <a:cxn ang="0">
                    <a:pos x="16" y="185"/>
                  </a:cxn>
                  <a:cxn ang="0">
                    <a:pos x="15" y="172"/>
                  </a:cxn>
                  <a:cxn ang="0">
                    <a:pos x="11" y="148"/>
                  </a:cxn>
                  <a:cxn ang="0">
                    <a:pos x="2" y="146"/>
                  </a:cxn>
                  <a:cxn ang="0">
                    <a:pos x="5" y="134"/>
                  </a:cxn>
                  <a:cxn ang="0">
                    <a:pos x="74" y="134"/>
                  </a:cxn>
                  <a:cxn ang="0">
                    <a:pos x="73" y="99"/>
                  </a:cxn>
                  <a:cxn ang="0">
                    <a:pos x="93" y="84"/>
                  </a:cxn>
                  <a:cxn ang="0">
                    <a:pos x="94" y="29"/>
                  </a:cxn>
                  <a:cxn ang="0">
                    <a:pos x="139" y="29"/>
                  </a:cxn>
                  <a:cxn ang="0">
                    <a:pos x="152" y="29"/>
                  </a:cxn>
                  <a:cxn ang="0">
                    <a:pos x="153" y="0"/>
                  </a:cxn>
                  <a:cxn ang="0">
                    <a:pos x="221" y="50"/>
                  </a:cxn>
                  <a:cxn ang="0">
                    <a:pos x="191" y="52"/>
                  </a:cxn>
                  <a:cxn ang="0">
                    <a:pos x="202" y="184"/>
                  </a:cxn>
                  <a:cxn ang="0">
                    <a:pos x="207" y="242"/>
                  </a:cxn>
                  <a:cxn ang="0">
                    <a:pos x="212" y="255"/>
                  </a:cxn>
                  <a:cxn ang="0">
                    <a:pos x="206" y="266"/>
                  </a:cxn>
                  <a:cxn ang="0">
                    <a:pos x="141" y="267"/>
                  </a:cxn>
                  <a:cxn ang="0">
                    <a:pos x="123" y="269"/>
                  </a:cxn>
                  <a:cxn ang="0">
                    <a:pos x="116" y="274"/>
                  </a:cxn>
                  <a:cxn ang="0">
                    <a:pos x="108" y="268"/>
                  </a:cxn>
                  <a:cxn ang="0">
                    <a:pos x="98" y="270"/>
                  </a:cxn>
                  <a:cxn ang="0">
                    <a:pos x="94" y="281"/>
                  </a:cxn>
                </a:cxnLst>
                <a:rect l="0" t="0" r="r" b="b"/>
                <a:pathLst>
                  <a:path w="221" h="281">
                    <a:moveTo>
                      <a:pt x="94" y="281"/>
                    </a:moveTo>
                    <a:cubicBezTo>
                      <a:pt x="85" y="274"/>
                      <a:pt x="75" y="266"/>
                      <a:pt x="71" y="253"/>
                    </a:cubicBezTo>
                    <a:cubicBezTo>
                      <a:pt x="69" y="245"/>
                      <a:pt x="62" y="249"/>
                      <a:pt x="58" y="244"/>
                    </a:cubicBezTo>
                    <a:cubicBezTo>
                      <a:pt x="53" y="240"/>
                      <a:pt x="49" y="235"/>
                      <a:pt x="43" y="236"/>
                    </a:cubicBezTo>
                    <a:cubicBezTo>
                      <a:pt x="34" y="237"/>
                      <a:pt x="25" y="237"/>
                      <a:pt x="17" y="240"/>
                    </a:cubicBezTo>
                    <a:cubicBezTo>
                      <a:pt x="11" y="247"/>
                      <a:pt x="13" y="238"/>
                      <a:pt x="15" y="233"/>
                    </a:cubicBezTo>
                    <a:cubicBezTo>
                      <a:pt x="21" y="218"/>
                      <a:pt x="23" y="200"/>
                      <a:pt x="16" y="185"/>
                    </a:cubicBezTo>
                    <a:cubicBezTo>
                      <a:pt x="12" y="180"/>
                      <a:pt x="12" y="177"/>
                      <a:pt x="15" y="172"/>
                    </a:cubicBezTo>
                    <a:cubicBezTo>
                      <a:pt x="16" y="163"/>
                      <a:pt x="17" y="153"/>
                      <a:pt x="11" y="148"/>
                    </a:cubicBezTo>
                    <a:cubicBezTo>
                      <a:pt x="8" y="141"/>
                      <a:pt x="3" y="143"/>
                      <a:pt x="2" y="146"/>
                    </a:cubicBezTo>
                    <a:cubicBezTo>
                      <a:pt x="1" y="142"/>
                      <a:pt x="0" y="132"/>
                      <a:pt x="5" y="134"/>
                    </a:cubicBezTo>
                    <a:cubicBezTo>
                      <a:pt x="28" y="134"/>
                      <a:pt x="51" y="134"/>
                      <a:pt x="74" y="134"/>
                    </a:cubicBezTo>
                    <a:cubicBezTo>
                      <a:pt x="74" y="123"/>
                      <a:pt x="71" y="111"/>
                      <a:pt x="73" y="99"/>
                    </a:cubicBezTo>
                    <a:cubicBezTo>
                      <a:pt x="77" y="90"/>
                      <a:pt x="86" y="89"/>
                      <a:pt x="93" y="84"/>
                    </a:cubicBezTo>
                    <a:cubicBezTo>
                      <a:pt x="93" y="66"/>
                      <a:pt x="93" y="48"/>
                      <a:pt x="94" y="29"/>
                    </a:cubicBezTo>
                    <a:cubicBezTo>
                      <a:pt x="109" y="28"/>
                      <a:pt x="124" y="29"/>
                      <a:pt x="139" y="29"/>
                    </a:cubicBezTo>
                    <a:cubicBezTo>
                      <a:pt x="143" y="29"/>
                      <a:pt x="148" y="29"/>
                      <a:pt x="152" y="29"/>
                    </a:cubicBezTo>
                    <a:cubicBezTo>
                      <a:pt x="154" y="20"/>
                      <a:pt x="153" y="10"/>
                      <a:pt x="153" y="0"/>
                    </a:cubicBezTo>
                    <a:cubicBezTo>
                      <a:pt x="176" y="15"/>
                      <a:pt x="199" y="32"/>
                      <a:pt x="221" y="50"/>
                    </a:cubicBezTo>
                    <a:cubicBezTo>
                      <a:pt x="211" y="53"/>
                      <a:pt x="201" y="51"/>
                      <a:pt x="191" y="52"/>
                    </a:cubicBezTo>
                    <a:cubicBezTo>
                      <a:pt x="194" y="96"/>
                      <a:pt x="199" y="140"/>
                      <a:pt x="202" y="184"/>
                    </a:cubicBezTo>
                    <a:cubicBezTo>
                      <a:pt x="205" y="203"/>
                      <a:pt x="205" y="223"/>
                      <a:pt x="207" y="242"/>
                    </a:cubicBezTo>
                    <a:cubicBezTo>
                      <a:pt x="210" y="246"/>
                      <a:pt x="215" y="249"/>
                      <a:pt x="212" y="255"/>
                    </a:cubicBezTo>
                    <a:cubicBezTo>
                      <a:pt x="211" y="260"/>
                      <a:pt x="212" y="269"/>
                      <a:pt x="206" y="266"/>
                    </a:cubicBezTo>
                    <a:cubicBezTo>
                      <a:pt x="184" y="267"/>
                      <a:pt x="163" y="266"/>
                      <a:pt x="141" y="267"/>
                    </a:cubicBezTo>
                    <a:cubicBezTo>
                      <a:pt x="135" y="271"/>
                      <a:pt x="129" y="271"/>
                      <a:pt x="123" y="269"/>
                    </a:cubicBezTo>
                    <a:cubicBezTo>
                      <a:pt x="118" y="267"/>
                      <a:pt x="116" y="268"/>
                      <a:pt x="116" y="274"/>
                    </a:cubicBezTo>
                    <a:cubicBezTo>
                      <a:pt x="113" y="277"/>
                      <a:pt x="109" y="271"/>
                      <a:pt x="108" y="268"/>
                    </a:cubicBezTo>
                    <a:cubicBezTo>
                      <a:pt x="106" y="260"/>
                      <a:pt x="98" y="263"/>
                      <a:pt x="98" y="270"/>
                    </a:cubicBezTo>
                    <a:cubicBezTo>
                      <a:pt x="96" y="274"/>
                      <a:pt x="98" y="279"/>
                      <a:pt x="94" y="281"/>
                    </a:cubicBezTo>
                    <a:close/>
                  </a:path>
                </a:pathLst>
              </a:custGeom>
              <a:solidFill>
                <a:schemeClr val="bg1">
                  <a:lumMod val="65000"/>
                </a:schemeClr>
              </a:solidFill>
              <a:ln w="1270">
                <a:solidFill>
                  <a:schemeClr val="bg1">
                    <a:alpha val="39000"/>
                  </a:schemeClr>
                </a:solidFill>
                <a:headEnd/>
                <a:tailEnd/>
              </a:ln>
              <a:effectLst/>
            </p:spPr>
            <p:style>
              <a:lnRef idx="1">
                <a:schemeClr val="dk1"/>
              </a:lnRef>
              <a:fillRef idx="2">
                <a:schemeClr val="dk1"/>
              </a:fillRef>
              <a:effectRef idx="1">
                <a:schemeClr val="dk1"/>
              </a:effectRef>
              <a:fontRef idx="minor">
                <a:schemeClr val="dk1"/>
              </a:fontRef>
            </p:style>
            <p:txBody>
              <a:bodyPr vert="horz" wrap="square" lIns="68580" tIns="34290" rIns="68580" bIns="34290" numCol="1" anchor="t" anchorCtr="0" compatLnSpc="1">
                <a:prstTxWarp prst="textNoShape">
                  <a:avLst/>
                </a:prstTxWarp>
              </a:bodyPr>
              <a:lstStyle/>
              <a:p>
                <a:pPr defTabSz="685800">
                  <a:defRPr/>
                </a:pPr>
                <a:endParaRPr lang="ro-RO" sz="1350">
                  <a:solidFill>
                    <a:srgbClr val="C00000"/>
                  </a:solidFill>
                </a:endParaRPr>
              </a:p>
            </p:txBody>
          </p:sp>
          <p:sp>
            <p:nvSpPr>
              <p:cNvPr id="280" name="Freeform 4021"/>
              <p:cNvSpPr>
                <a:spLocks/>
              </p:cNvSpPr>
              <p:nvPr/>
            </p:nvSpPr>
            <p:spPr bwMode="auto">
              <a:xfrm>
                <a:off x="4516681" y="2538054"/>
                <a:ext cx="555063" cy="403302"/>
              </a:xfrm>
              <a:custGeom>
                <a:avLst/>
                <a:gdLst/>
                <a:ahLst/>
                <a:cxnLst>
                  <a:cxn ang="0">
                    <a:pos x="102" y="93"/>
                  </a:cxn>
                  <a:cxn ang="0">
                    <a:pos x="90" y="95"/>
                  </a:cxn>
                  <a:cxn ang="0">
                    <a:pos x="66" y="95"/>
                  </a:cxn>
                  <a:cxn ang="0">
                    <a:pos x="50" y="97"/>
                  </a:cxn>
                  <a:cxn ang="0">
                    <a:pos x="51" y="119"/>
                  </a:cxn>
                  <a:cxn ang="0">
                    <a:pos x="45" y="122"/>
                  </a:cxn>
                  <a:cxn ang="0">
                    <a:pos x="23" y="126"/>
                  </a:cxn>
                  <a:cxn ang="0">
                    <a:pos x="10" y="113"/>
                  </a:cxn>
                  <a:cxn ang="0">
                    <a:pos x="1" y="107"/>
                  </a:cxn>
                  <a:cxn ang="0">
                    <a:pos x="6" y="77"/>
                  </a:cxn>
                  <a:cxn ang="0">
                    <a:pos x="17" y="70"/>
                  </a:cxn>
                  <a:cxn ang="0">
                    <a:pos x="24" y="48"/>
                  </a:cxn>
                  <a:cxn ang="0">
                    <a:pos x="31" y="40"/>
                  </a:cxn>
                  <a:cxn ang="0">
                    <a:pos x="42" y="43"/>
                  </a:cxn>
                  <a:cxn ang="0">
                    <a:pos x="56" y="20"/>
                  </a:cxn>
                  <a:cxn ang="0">
                    <a:pos x="66" y="23"/>
                  </a:cxn>
                  <a:cxn ang="0">
                    <a:pos x="74" y="11"/>
                  </a:cxn>
                  <a:cxn ang="0">
                    <a:pos x="92" y="0"/>
                  </a:cxn>
                  <a:cxn ang="0">
                    <a:pos x="106" y="4"/>
                  </a:cxn>
                  <a:cxn ang="0">
                    <a:pos x="107" y="22"/>
                  </a:cxn>
                  <a:cxn ang="0">
                    <a:pos x="120" y="41"/>
                  </a:cxn>
                  <a:cxn ang="0">
                    <a:pos x="123" y="53"/>
                  </a:cxn>
                  <a:cxn ang="0">
                    <a:pos x="136" y="57"/>
                  </a:cxn>
                  <a:cxn ang="0">
                    <a:pos x="143" y="69"/>
                  </a:cxn>
                  <a:cxn ang="0">
                    <a:pos x="138" y="84"/>
                  </a:cxn>
                  <a:cxn ang="0">
                    <a:pos x="124" y="87"/>
                  </a:cxn>
                  <a:cxn ang="0">
                    <a:pos x="116" y="96"/>
                  </a:cxn>
                  <a:cxn ang="0">
                    <a:pos x="102" y="93"/>
                  </a:cxn>
                </a:cxnLst>
                <a:rect l="0" t="0" r="r" b="b"/>
                <a:pathLst>
                  <a:path w="145" h="128">
                    <a:moveTo>
                      <a:pt x="102" y="93"/>
                    </a:moveTo>
                    <a:cubicBezTo>
                      <a:pt x="98" y="90"/>
                      <a:pt x="94" y="92"/>
                      <a:pt x="90" y="95"/>
                    </a:cubicBezTo>
                    <a:cubicBezTo>
                      <a:pt x="82" y="97"/>
                      <a:pt x="74" y="95"/>
                      <a:pt x="66" y="95"/>
                    </a:cubicBezTo>
                    <a:cubicBezTo>
                      <a:pt x="61" y="96"/>
                      <a:pt x="55" y="94"/>
                      <a:pt x="50" y="97"/>
                    </a:cubicBezTo>
                    <a:cubicBezTo>
                      <a:pt x="48" y="104"/>
                      <a:pt x="51" y="112"/>
                      <a:pt x="51" y="119"/>
                    </a:cubicBezTo>
                    <a:cubicBezTo>
                      <a:pt x="53" y="127"/>
                      <a:pt x="48" y="127"/>
                      <a:pt x="45" y="122"/>
                    </a:cubicBezTo>
                    <a:cubicBezTo>
                      <a:pt x="38" y="119"/>
                      <a:pt x="30" y="122"/>
                      <a:pt x="23" y="126"/>
                    </a:cubicBezTo>
                    <a:cubicBezTo>
                      <a:pt x="17" y="128"/>
                      <a:pt x="11" y="120"/>
                      <a:pt x="10" y="113"/>
                    </a:cubicBezTo>
                    <a:cubicBezTo>
                      <a:pt x="8" y="108"/>
                      <a:pt x="0" y="113"/>
                      <a:pt x="1" y="107"/>
                    </a:cubicBezTo>
                    <a:cubicBezTo>
                      <a:pt x="5" y="98"/>
                      <a:pt x="7" y="88"/>
                      <a:pt x="6" y="77"/>
                    </a:cubicBezTo>
                    <a:cubicBezTo>
                      <a:pt x="8" y="73"/>
                      <a:pt x="13" y="74"/>
                      <a:pt x="17" y="70"/>
                    </a:cubicBezTo>
                    <a:cubicBezTo>
                      <a:pt x="22" y="65"/>
                      <a:pt x="21" y="55"/>
                      <a:pt x="24" y="48"/>
                    </a:cubicBezTo>
                    <a:cubicBezTo>
                      <a:pt x="24" y="44"/>
                      <a:pt x="28" y="36"/>
                      <a:pt x="31" y="40"/>
                    </a:cubicBezTo>
                    <a:cubicBezTo>
                      <a:pt x="34" y="43"/>
                      <a:pt x="39" y="48"/>
                      <a:pt x="42" y="43"/>
                    </a:cubicBezTo>
                    <a:cubicBezTo>
                      <a:pt x="45" y="34"/>
                      <a:pt x="49" y="25"/>
                      <a:pt x="56" y="20"/>
                    </a:cubicBezTo>
                    <a:cubicBezTo>
                      <a:pt x="59" y="18"/>
                      <a:pt x="63" y="26"/>
                      <a:pt x="66" y="23"/>
                    </a:cubicBezTo>
                    <a:cubicBezTo>
                      <a:pt x="67" y="17"/>
                      <a:pt x="70" y="13"/>
                      <a:pt x="74" y="11"/>
                    </a:cubicBezTo>
                    <a:cubicBezTo>
                      <a:pt x="80" y="8"/>
                      <a:pt x="85" y="2"/>
                      <a:pt x="92" y="0"/>
                    </a:cubicBezTo>
                    <a:cubicBezTo>
                      <a:pt x="96" y="3"/>
                      <a:pt x="101" y="3"/>
                      <a:pt x="106" y="4"/>
                    </a:cubicBezTo>
                    <a:cubicBezTo>
                      <a:pt x="104" y="10"/>
                      <a:pt x="105" y="17"/>
                      <a:pt x="107" y="22"/>
                    </a:cubicBezTo>
                    <a:cubicBezTo>
                      <a:pt x="110" y="31"/>
                      <a:pt x="119" y="32"/>
                      <a:pt x="120" y="41"/>
                    </a:cubicBezTo>
                    <a:cubicBezTo>
                      <a:pt x="116" y="45"/>
                      <a:pt x="119" y="50"/>
                      <a:pt x="123" y="53"/>
                    </a:cubicBezTo>
                    <a:cubicBezTo>
                      <a:pt x="127" y="57"/>
                      <a:pt x="131" y="58"/>
                      <a:pt x="136" y="57"/>
                    </a:cubicBezTo>
                    <a:cubicBezTo>
                      <a:pt x="140" y="57"/>
                      <a:pt x="141" y="65"/>
                      <a:pt x="143" y="69"/>
                    </a:cubicBezTo>
                    <a:cubicBezTo>
                      <a:pt x="145" y="75"/>
                      <a:pt x="142" y="81"/>
                      <a:pt x="138" y="84"/>
                    </a:cubicBezTo>
                    <a:cubicBezTo>
                      <a:pt x="134" y="87"/>
                      <a:pt x="128" y="82"/>
                      <a:pt x="124" y="87"/>
                    </a:cubicBezTo>
                    <a:cubicBezTo>
                      <a:pt x="121" y="90"/>
                      <a:pt x="120" y="97"/>
                      <a:pt x="116" y="96"/>
                    </a:cubicBezTo>
                    <a:cubicBezTo>
                      <a:pt x="111" y="94"/>
                      <a:pt x="107" y="94"/>
                      <a:pt x="102" y="93"/>
                    </a:cubicBezTo>
                    <a:close/>
                  </a:path>
                </a:pathLst>
              </a:custGeom>
              <a:solidFill>
                <a:schemeClr val="bg1">
                  <a:lumMod val="65000"/>
                </a:schemeClr>
              </a:solidFill>
              <a:ln w="1270">
                <a:solidFill>
                  <a:schemeClr val="bg1">
                    <a:alpha val="39000"/>
                  </a:schemeClr>
                </a:solidFill>
                <a:headEnd/>
                <a:tailEnd/>
              </a:ln>
              <a:effectLst/>
            </p:spPr>
            <p:style>
              <a:lnRef idx="1">
                <a:schemeClr val="dk1"/>
              </a:lnRef>
              <a:fillRef idx="2">
                <a:schemeClr val="dk1"/>
              </a:fillRef>
              <a:effectRef idx="1">
                <a:schemeClr val="dk1"/>
              </a:effectRef>
              <a:fontRef idx="minor">
                <a:schemeClr val="dk1"/>
              </a:fontRef>
            </p:style>
            <p:txBody>
              <a:bodyPr vert="horz" wrap="square" lIns="68580" tIns="34290" rIns="68580" bIns="34290" numCol="1" anchor="t" anchorCtr="0" compatLnSpc="1">
                <a:prstTxWarp prst="textNoShape">
                  <a:avLst/>
                </a:prstTxWarp>
              </a:bodyPr>
              <a:lstStyle/>
              <a:p>
                <a:pPr defTabSz="685800">
                  <a:defRPr/>
                </a:pPr>
                <a:endParaRPr lang="ro-RO" sz="1350">
                  <a:solidFill>
                    <a:srgbClr val="C00000"/>
                  </a:solidFill>
                </a:endParaRPr>
              </a:p>
            </p:txBody>
          </p:sp>
          <p:sp>
            <p:nvSpPr>
              <p:cNvPr id="281" name="Freeform 4022"/>
              <p:cNvSpPr>
                <a:spLocks/>
              </p:cNvSpPr>
              <p:nvPr/>
            </p:nvSpPr>
            <p:spPr bwMode="auto">
              <a:xfrm>
                <a:off x="4910590" y="1940575"/>
                <a:ext cx="1074310" cy="851406"/>
              </a:xfrm>
              <a:custGeom>
                <a:avLst/>
                <a:gdLst/>
                <a:ahLst/>
                <a:cxnLst>
                  <a:cxn ang="0">
                    <a:pos x="39" y="256"/>
                  </a:cxn>
                  <a:cxn ang="0">
                    <a:pos x="30" y="246"/>
                  </a:cxn>
                  <a:cxn ang="0">
                    <a:pos x="14" y="236"/>
                  </a:cxn>
                  <a:cxn ang="0">
                    <a:pos x="13" y="224"/>
                  </a:cxn>
                  <a:cxn ang="0">
                    <a:pos x="2" y="206"/>
                  </a:cxn>
                  <a:cxn ang="0">
                    <a:pos x="4" y="193"/>
                  </a:cxn>
                  <a:cxn ang="0">
                    <a:pos x="19" y="189"/>
                  </a:cxn>
                  <a:cxn ang="0">
                    <a:pos x="38" y="185"/>
                  </a:cxn>
                  <a:cxn ang="0">
                    <a:pos x="60" y="184"/>
                  </a:cxn>
                  <a:cxn ang="0">
                    <a:pos x="73" y="153"/>
                  </a:cxn>
                  <a:cxn ang="0">
                    <a:pos x="73" y="98"/>
                  </a:cxn>
                  <a:cxn ang="0">
                    <a:pos x="102" y="90"/>
                  </a:cxn>
                  <a:cxn ang="0">
                    <a:pos x="147" y="47"/>
                  </a:cxn>
                  <a:cxn ang="0">
                    <a:pos x="213" y="0"/>
                  </a:cxn>
                  <a:cxn ang="0">
                    <a:pos x="241" y="9"/>
                  </a:cxn>
                  <a:cxn ang="0">
                    <a:pos x="253" y="20"/>
                  </a:cxn>
                  <a:cxn ang="0">
                    <a:pos x="267" y="11"/>
                  </a:cxn>
                  <a:cxn ang="0">
                    <a:pos x="272" y="48"/>
                  </a:cxn>
                  <a:cxn ang="0">
                    <a:pos x="285" y="71"/>
                  </a:cxn>
                  <a:cxn ang="0">
                    <a:pos x="278" y="118"/>
                  </a:cxn>
                  <a:cxn ang="0">
                    <a:pos x="276" y="150"/>
                  </a:cxn>
                  <a:cxn ang="0">
                    <a:pos x="246" y="196"/>
                  </a:cxn>
                  <a:cxn ang="0">
                    <a:pos x="240" y="212"/>
                  </a:cxn>
                  <a:cxn ang="0">
                    <a:pos x="238" y="223"/>
                  </a:cxn>
                  <a:cxn ang="0">
                    <a:pos x="220" y="235"/>
                  </a:cxn>
                  <a:cxn ang="0">
                    <a:pos x="203" y="230"/>
                  </a:cxn>
                  <a:cxn ang="0">
                    <a:pos x="177" y="235"/>
                  </a:cxn>
                  <a:cxn ang="0">
                    <a:pos x="162" y="242"/>
                  </a:cxn>
                  <a:cxn ang="0">
                    <a:pos x="143" y="231"/>
                  </a:cxn>
                  <a:cxn ang="0">
                    <a:pos x="122" y="237"/>
                  </a:cxn>
                  <a:cxn ang="0">
                    <a:pos x="107" y="222"/>
                  </a:cxn>
                  <a:cxn ang="0">
                    <a:pos x="78" y="223"/>
                  </a:cxn>
                  <a:cxn ang="0">
                    <a:pos x="70" y="236"/>
                  </a:cxn>
                  <a:cxn ang="0">
                    <a:pos x="63" y="254"/>
                  </a:cxn>
                  <a:cxn ang="0">
                    <a:pos x="59" y="264"/>
                  </a:cxn>
                  <a:cxn ang="0">
                    <a:pos x="46" y="253"/>
                  </a:cxn>
                  <a:cxn ang="0">
                    <a:pos x="39" y="256"/>
                  </a:cxn>
                </a:cxnLst>
                <a:rect l="0" t="0" r="r" b="b"/>
                <a:pathLst>
                  <a:path w="285" h="270">
                    <a:moveTo>
                      <a:pt x="39" y="256"/>
                    </a:moveTo>
                    <a:cubicBezTo>
                      <a:pt x="36" y="252"/>
                      <a:pt x="36" y="244"/>
                      <a:pt x="30" y="246"/>
                    </a:cubicBezTo>
                    <a:cubicBezTo>
                      <a:pt x="24" y="248"/>
                      <a:pt x="19" y="241"/>
                      <a:pt x="14" y="236"/>
                    </a:cubicBezTo>
                    <a:cubicBezTo>
                      <a:pt x="15" y="232"/>
                      <a:pt x="19" y="227"/>
                      <a:pt x="13" y="224"/>
                    </a:cubicBezTo>
                    <a:cubicBezTo>
                      <a:pt x="8" y="219"/>
                      <a:pt x="3" y="214"/>
                      <a:pt x="2" y="206"/>
                    </a:cubicBezTo>
                    <a:cubicBezTo>
                      <a:pt x="0" y="202"/>
                      <a:pt x="0" y="192"/>
                      <a:pt x="4" y="193"/>
                    </a:cubicBezTo>
                    <a:cubicBezTo>
                      <a:pt x="10" y="195"/>
                      <a:pt x="15" y="194"/>
                      <a:pt x="19" y="189"/>
                    </a:cubicBezTo>
                    <a:cubicBezTo>
                      <a:pt x="24" y="184"/>
                      <a:pt x="32" y="187"/>
                      <a:pt x="38" y="185"/>
                    </a:cubicBezTo>
                    <a:cubicBezTo>
                      <a:pt x="45" y="184"/>
                      <a:pt x="53" y="185"/>
                      <a:pt x="60" y="184"/>
                    </a:cubicBezTo>
                    <a:cubicBezTo>
                      <a:pt x="68" y="177"/>
                      <a:pt x="71" y="164"/>
                      <a:pt x="73" y="153"/>
                    </a:cubicBezTo>
                    <a:cubicBezTo>
                      <a:pt x="75" y="135"/>
                      <a:pt x="74" y="116"/>
                      <a:pt x="73" y="98"/>
                    </a:cubicBezTo>
                    <a:cubicBezTo>
                      <a:pt x="83" y="95"/>
                      <a:pt x="93" y="94"/>
                      <a:pt x="102" y="90"/>
                    </a:cubicBezTo>
                    <a:cubicBezTo>
                      <a:pt x="116" y="75"/>
                      <a:pt x="130" y="58"/>
                      <a:pt x="147" y="47"/>
                    </a:cubicBezTo>
                    <a:cubicBezTo>
                      <a:pt x="168" y="30"/>
                      <a:pt x="191" y="15"/>
                      <a:pt x="213" y="0"/>
                    </a:cubicBezTo>
                    <a:cubicBezTo>
                      <a:pt x="222" y="0"/>
                      <a:pt x="232" y="5"/>
                      <a:pt x="241" y="9"/>
                    </a:cubicBezTo>
                    <a:cubicBezTo>
                      <a:pt x="245" y="12"/>
                      <a:pt x="249" y="16"/>
                      <a:pt x="253" y="20"/>
                    </a:cubicBezTo>
                    <a:cubicBezTo>
                      <a:pt x="258" y="16"/>
                      <a:pt x="263" y="14"/>
                      <a:pt x="267" y="11"/>
                    </a:cubicBezTo>
                    <a:cubicBezTo>
                      <a:pt x="269" y="23"/>
                      <a:pt x="270" y="36"/>
                      <a:pt x="272" y="48"/>
                    </a:cubicBezTo>
                    <a:cubicBezTo>
                      <a:pt x="275" y="57"/>
                      <a:pt x="279" y="65"/>
                      <a:pt x="285" y="71"/>
                    </a:cubicBezTo>
                    <a:cubicBezTo>
                      <a:pt x="279" y="85"/>
                      <a:pt x="278" y="102"/>
                      <a:pt x="278" y="118"/>
                    </a:cubicBezTo>
                    <a:cubicBezTo>
                      <a:pt x="277" y="128"/>
                      <a:pt x="278" y="140"/>
                      <a:pt x="276" y="150"/>
                    </a:cubicBezTo>
                    <a:cubicBezTo>
                      <a:pt x="266" y="165"/>
                      <a:pt x="254" y="178"/>
                      <a:pt x="246" y="196"/>
                    </a:cubicBezTo>
                    <a:cubicBezTo>
                      <a:pt x="243" y="201"/>
                      <a:pt x="239" y="205"/>
                      <a:pt x="240" y="212"/>
                    </a:cubicBezTo>
                    <a:cubicBezTo>
                      <a:pt x="240" y="216"/>
                      <a:pt x="244" y="225"/>
                      <a:pt x="238" y="223"/>
                    </a:cubicBezTo>
                    <a:cubicBezTo>
                      <a:pt x="230" y="222"/>
                      <a:pt x="225" y="231"/>
                      <a:pt x="220" y="235"/>
                    </a:cubicBezTo>
                    <a:cubicBezTo>
                      <a:pt x="214" y="235"/>
                      <a:pt x="209" y="232"/>
                      <a:pt x="203" y="230"/>
                    </a:cubicBezTo>
                    <a:cubicBezTo>
                      <a:pt x="195" y="228"/>
                      <a:pt x="185" y="229"/>
                      <a:pt x="177" y="235"/>
                    </a:cubicBezTo>
                    <a:cubicBezTo>
                      <a:pt x="173" y="240"/>
                      <a:pt x="168" y="243"/>
                      <a:pt x="162" y="242"/>
                    </a:cubicBezTo>
                    <a:cubicBezTo>
                      <a:pt x="155" y="242"/>
                      <a:pt x="149" y="235"/>
                      <a:pt x="143" y="231"/>
                    </a:cubicBezTo>
                    <a:cubicBezTo>
                      <a:pt x="135" y="229"/>
                      <a:pt x="129" y="239"/>
                      <a:pt x="122" y="237"/>
                    </a:cubicBezTo>
                    <a:cubicBezTo>
                      <a:pt x="117" y="232"/>
                      <a:pt x="114" y="223"/>
                      <a:pt x="107" y="222"/>
                    </a:cubicBezTo>
                    <a:cubicBezTo>
                      <a:pt x="98" y="218"/>
                      <a:pt x="87" y="220"/>
                      <a:pt x="78" y="223"/>
                    </a:cubicBezTo>
                    <a:cubicBezTo>
                      <a:pt x="73" y="225"/>
                      <a:pt x="71" y="230"/>
                      <a:pt x="70" y="236"/>
                    </a:cubicBezTo>
                    <a:cubicBezTo>
                      <a:pt x="68" y="243"/>
                      <a:pt x="63" y="247"/>
                      <a:pt x="63" y="254"/>
                    </a:cubicBezTo>
                    <a:cubicBezTo>
                      <a:pt x="62" y="258"/>
                      <a:pt x="64" y="270"/>
                      <a:pt x="59" y="264"/>
                    </a:cubicBezTo>
                    <a:cubicBezTo>
                      <a:pt x="54" y="262"/>
                      <a:pt x="50" y="255"/>
                      <a:pt x="46" y="253"/>
                    </a:cubicBezTo>
                    <a:cubicBezTo>
                      <a:pt x="43" y="253"/>
                      <a:pt x="41" y="255"/>
                      <a:pt x="39" y="256"/>
                    </a:cubicBezTo>
                    <a:close/>
                  </a:path>
                </a:pathLst>
              </a:custGeom>
              <a:solidFill>
                <a:schemeClr val="bg1">
                  <a:lumMod val="65000"/>
                </a:schemeClr>
              </a:solidFill>
              <a:ln w="1270">
                <a:solidFill>
                  <a:schemeClr val="bg1">
                    <a:alpha val="39000"/>
                  </a:schemeClr>
                </a:solidFill>
                <a:headEnd/>
                <a:tailEnd/>
              </a:ln>
              <a:effectLst/>
            </p:spPr>
            <p:style>
              <a:lnRef idx="1">
                <a:schemeClr val="dk1"/>
              </a:lnRef>
              <a:fillRef idx="2">
                <a:schemeClr val="dk1"/>
              </a:fillRef>
              <a:effectRef idx="1">
                <a:schemeClr val="dk1"/>
              </a:effectRef>
              <a:fontRef idx="minor">
                <a:schemeClr val="dk1"/>
              </a:fontRef>
            </p:style>
            <p:txBody>
              <a:bodyPr vert="horz" wrap="square" lIns="68580" tIns="34290" rIns="68580" bIns="34290" numCol="1" anchor="t" anchorCtr="0" compatLnSpc="1">
                <a:prstTxWarp prst="textNoShape">
                  <a:avLst/>
                </a:prstTxWarp>
              </a:bodyPr>
              <a:lstStyle/>
              <a:p>
                <a:pPr defTabSz="685800">
                  <a:defRPr/>
                </a:pPr>
                <a:endParaRPr lang="ro-RO" sz="1350">
                  <a:solidFill>
                    <a:srgbClr val="C00000"/>
                  </a:solidFill>
                </a:endParaRPr>
              </a:p>
            </p:txBody>
          </p:sp>
          <p:sp>
            <p:nvSpPr>
              <p:cNvPr id="282" name="Freeform 4023"/>
              <p:cNvSpPr>
                <a:spLocks/>
              </p:cNvSpPr>
              <p:nvPr/>
            </p:nvSpPr>
            <p:spPr bwMode="auto">
              <a:xfrm>
                <a:off x="5805850" y="1940575"/>
                <a:ext cx="734121" cy="1150148"/>
              </a:xfrm>
              <a:custGeom>
                <a:avLst/>
                <a:gdLst/>
                <a:ahLst/>
                <a:cxnLst>
                  <a:cxn ang="0">
                    <a:pos x="11" y="234"/>
                  </a:cxn>
                  <a:cxn ang="0">
                    <a:pos x="2" y="217"/>
                  </a:cxn>
                  <a:cxn ang="0">
                    <a:pos x="4" y="198"/>
                  </a:cxn>
                  <a:cxn ang="0">
                    <a:pos x="27" y="162"/>
                  </a:cxn>
                  <a:cxn ang="0">
                    <a:pos x="38" y="146"/>
                  </a:cxn>
                  <a:cxn ang="0">
                    <a:pos x="44" y="76"/>
                  </a:cxn>
                  <a:cxn ang="0">
                    <a:pos x="41" y="63"/>
                  </a:cxn>
                  <a:cxn ang="0">
                    <a:pos x="31" y="31"/>
                  </a:cxn>
                  <a:cxn ang="0">
                    <a:pos x="28" y="9"/>
                  </a:cxn>
                  <a:cxn ang="0">
                    <a:pos x="46" y="0"/>
                  </a:cxn>
                  <a:cxn ang="0">
                    <a:pos x="176" y="80"/>
                  </a:cxn>
                  <a:cxn ang="0">
                    <a:pos x="191" y="88"/>
                  </a:cxn>
                  <a:cxn ang="0">
                    <a:pos x="191" y="142"/>
                  </a:cxn>
                  <a:cxn ang="0">
                    <a:pos x="191" y="174"/>
                  </a:cxn>
                  <a:cxn ang="0">
                    <a:pos x="173" y="175"/>
                  </a:cxn>
                  <a:cxn ang="0">
                    <a:pos x="166" y="193"/>
                  </a:cxn>
                  <a:cxn ang="0">
                    <a:pos x="164" y="209"/>
                  </a:cxn>
                  <a:cxn ang="0">
                    <a:pos x="157" y="220"/>
                  </a:cxn>
                  <a:cxn ang="0">
                    <a:pos x="154" y="234"/>
                  </a:cxn>
                  <a:cxn ang="0">
                    <a:pos x="157" y="243"/>
                  </a:cxn>
                  <a:cxn ang="0">
                    <a:pos x="163" y="255"/>
                  </a:cxn>
                  <a:cxn ang="0">
                    <a:pos x="169" y="270"/>
                  </a:cxn>
                  <a:cxn ang="0">
                    <a:pos x="169" y="283"/>
                  </a:cxn>
                  <a:cxn ang="0">
                    <a:pos x="154" y="287"/>
                  </a:cxn>
                  <a:cxn ang="0">
                    <a:pos x="148" y="299"/>
                  </a:cxn>
                  <a:cxn ang="0">
                    <a:pos x="125" y="325"/>
                  </a:cxn>
                  <a:cxn ang="0">
                    <a:pos x="100" y="327"/>
                  </a:cxn>
                  <a:cxn ang="0">
                    <a:pos x="96" y="342"/>
                  </a:cxn>
                  <a:cxn ang="0">
                    <a:pos x="88" y="351"/>
                  </a:cxn>
                  <a:cxn ang="0">
                    <a:pos x="64" y="360"/>
                  </a:cxn>
                  <a:cxn ang="0">
                    <a:pos x="55" y="354"/>
                  </a:cxn>
                  <a:cxn ang="0">
                    <a:pos x="40" y="362"/>
                  </a:cxn>
                  <a:cxn ang="0">
                    <a:pos x="32" y="343"/>
                  </a:cxn>
                  <a:cxn ang="0">
                    <a:pos x="13" y="319"/>
                  </a:cxn>
                  <a:cxn ang="0">
                    <a:pos x="13" y="307"/>
                  </a:cxn>
                  <a:cxn ang="0">
                    <a:pos x="27" y="307"/>
                  </a:cxn>
                  <a:cxn ang="0">
                    <a:pos x="36" y="303"/>
                  </a:cxn>
                  <a:cxn ang="0">
                    <a:pos x="29" y="273"/>
                  </a:cxn>
                  <a:cxn ang="0">
                    <a:pos x="22" y="242"/>
                  </a:cxn>
                  <a:cxn ang="0">
                    <a:pos x="12" y="234"/>
                  </a:cxn>
                  <a:cxn ang="0">
                    <a:pos x="11" y="234"/>
                  </a:cxn>
                </a:cxnLst>
                <a:rect l="0" t="0" r="r" b="b"/>
                <a:pathLst>
                  <a:path w="191" h="364">
                    <a:moveTo>
                      <a:pt x="11" y="234"/>
                    </a:moveTo>
                    <a:cubicBezTo>
                      <a:pt x="8" y="228"/>
                      <a:pt x="2" y="225"/>
                      <a:pt x="2" y="217"/>
                    </a:cubicBezTo>
                    <a:cubicBezTo>
                      <a:pt x="1" y="211"/>
                      <a:pt x="0" y="203"/>
                      <a:pt x="4" y="198"/>
                    </a:cubicBezTo>
                    <a:cubicBezTo>
                      <a:pt x="11" y="186"/>
                      <a:pt x="18" y="173"/>
                      <a:pt x="27" y="162"/>
                    </a:cubicBezTo>
                    <a:cubicBezTo>
                      <a:pt x="30" y="157"/>
                      <a:pt x="35" y="152"/>
                      <a:pt x="38" y="146"/>
                    </a:cubicBezTo>
                    <a:cubicBezTo>
                      <a:pt x="40" y="123"/>
                      <a:pt x="37" y="98"/>
                      <a:pt x="44" y="76"/>
                    </a:cubicBezTo>
                    <a:cubicBezTo>
                      <a:pt x="48" y="70"/>
                      <a:pt x="45" y="66"/>
                      <a:pt x="41" y="63"/>
                    </a:cubicBezTo>
                    <a:cubicBezTo>
                      <a:pt x="35" y="54"/>
                      <a:pt x="32" y="43"/>
                      <a:pt x="31" y="31"/>
                    </a:cubicBezTo>
                    <a:cubicBezTo>
                      <a:pt x="30" y="24"/>
                      <a:pt x="29" y="16"/>
                      <a:pt x="28" y="9"/>
                    </a:cubicBezTo>
                    <a:cubicBezTo>
                      <a:pt x="34" y="6"/>
                      <a:pt x="40" y="1"/>
                      <a:pt x="46" y="0"/>
                    </a:cubicBezTo>
                    <a:cubicBezTo>
                      <a:pt x="90" y="26"/>
                      <a:pt x="133" y="52"/>
                      <a:pt x="176" y="80"/>
                    </a:cubicBezTo>
                    <a:cubicBezTo>
                      <a:pt x="181" y="83"/>
                      <a:pt x="186" y="85"/>
                      <a:pt x="191" y="88"/>
                    </a:cubicBezTo>
                    <a:cubicBezTo>
                      <a:pt x="190" y="106"/>
                      <a:pt x="190" y="124"/>
                      <a:pt x="191" y="142"/>
                    </a:cubicBezTo>
                    <a:cubicBezTo>
                      <a:pt x="190" y="153"/>
                      <a:pt x="191" y="163"/>
                      <a:pt x="191" y="174"/>
                    </a:cubicBezTo>
                    <a:cubicBezTo>
                      <a:pt x="185" y="174"/>
                      <a:pt x="179" y="174"/>
                      <a:pt x="173" y="175"/>
                    </a:cubicBezTo>
                    <a:cubicBezTo>
                      <a:pt x="169" y="179"/>
                      <a:pt x="170" y="188"/>
                      <a:pt x="166" y="193"/>
                    </a:cubicBezTo>
                    <a:cubicBezTo>
                      <a:pt x="163" y="197"/>
                      <a:pt x="162" y="203"/>
                      <a:pt x="164" y="209"/>
                    </a:cubicBezTo>
                    <a:cubicBezTo>
                      <a:pt x="162" y="213"/>
                      <a:pt x="154" y="214"/>
                      <a:pt x="157" y="220"/>
                    </a:cubicBezTo>
                    <a:cubicBezTo>
                      <a:pt x="161" y="225"/>
                      <a:pt x="157" y="230"/>
                      <a:pt x="154" y="234"/>
                    </a:cubicBezTo>
                    <a:cubicBezTo>
                      <a:pt x="151" y="238"/>
                      <a:pt x="151" y="246"/>
                      <a:pt x="157" y="243"/>
                    </a:cubicBezTo>
                    <a:cubicBezTo>
                      <a:pt x="163" y="241"/>
                      <a:pt x="162" y="251"/>
                      <a:pt x="163" y="255"/>
                    </a:cubicBezTo>
                    <a:cubicBezTo>
                      <a:pt x="163" y="261"/>
                      <a:pt x="165" y="267"/>
                      <a:pt x="169" y="270"/>
                    </a:cubicBezTo>
                    <a:cubicBezTo>
                      <a:pt x="171" y="273"/>
                      <a:pt x="173" y="281"/>
                      <a:pt x="169" y="283"/>
                    </a:cubicBezTo>
                    <a:cubicBezTo>
                      <a:pt x="164" y="279"/>
                      <a:pt x="159" y="283"/>
                      <a:pt x="154" y="287"/>
                    </a:cubicBezTo>
                    <a:cubicBezTo>
                      <a:pt x="150" y="289"/>
                      <a:pt x="148" y="294"/>
                      <a:pt x="148" y="299"/>
                    </a:cubicBezTo>
                    <a:cubicBezTo>
                      <a:pt x="141" y="309"/>
                      <a:pt x="133" y="316"/>
                      <a:pt x="125" y="325"/>
                    </a:cubicBezTo>
                    <a:cubicBezTo>
                      <a:pt x="117" y="327"/>
                      <a:pt x="108" y="324"/>
                      <a:pt x="100" y="327"/>
                    </a:cubicBezTo>
                    <a:cubicBezTo>
                      <a:pt x="97" y="331"/>
                      <a:pt x="99" y="338"/>
                      <a:pt x="96" y="342"/>
                    </a:cubicBezTo>
                    <a:cubicBezTo>
                      <a:pt x="94" y="346"/>
                      <a:pt x="93" y="352"/>
                      <a:pt x="88" y="351"/>
                    </a:cubicBezTo>
                    <a:cubicBezTo>
                      <a:pt x="79" y="349"/>
                      <a:pt x="71" y="355"/>
                      <a:pt x="64" y="360"/>
                    </a:cubicBezTo>
                    <a:cubicBezTo>
                      <a:pt x="59" y="364"/>
                      <a:pt x="59" y="351"/>
                      <a:pt x="55" y="354"/>
                    </a:cubicBezTo>
                    <a:cubicBezTo>
                      <a:pt x="50" y="357"/>
                      <a:pt x="45" y="362"/>
                      <a:pt x="40" y="362"/>
                    </a:cubicBezTo>
                    <a:cubicBezTo>
                      <a:pt x="35" y="357"/>
                      <a:pt x="36" y="348"/>
                      <a:pt x="32" y="343"/>
                    </a:cubicBezTo>
                    <a:cubicBezTo>
                      <a:pt x="28" y="333"/>
                      <a:pt x="19" y="328"/>
                      <a:pt x="13" y="319"/>
                    </a:cubicBezTo>
                    <a:cubicBezTo>
                      <a:pt x="9" y="316"/>
                      <a:pt x="9" y="311"/>
                      <a:pt x="13" y="307"/>
                    </a:cubicBezTo>
                    <a:cubicBezTo>
                      <a:pt x="16" y="302"/>
                      <a:pt x="23" y="307"/>
                      <a:pt x="27" y="307"/>
                    </a:cubicBezTo>
                    <a:cubicBezTo>
                      <a:pt x="30" y="307"/>
                      <a:pt x="38" y="308"/>
                      <a:pt x="36" y="303"/>
                    </a:cubicBezTo>
                    <a:cubicBezTo>
                      <a:pt x="30" y="295"/>
                      <a:pt x="28" y="284"/>
                      <a:pt x="29" y="273"/>
                    </a:cubicBezTo>
                    <a:cubicBezTo>
                      <a:pt x="31" y="262"/>
                      <a:pt x="28" y="251"/>
                      <a:pt x="22" y="242"/>
                    </a:cubicBezTo>
                    <a:cubicBezTo>
                      <a:pt x="20" y="237"/>
                      <a:pt x="16" y="234"/>
                      <a:pt x="12" y="234"/>
                    </a:cubicBezTo>
                    <a:cubicBezTo>
                      <a:pt x="11" y="234"/>
                      <a:pt x="11" y="234"/>
                      <a:pt x="11" y="234"/>
                    </a:cubicBezTo>
                    <a:close/>
                  </a:path>
                </a:pathLst>
              </a:custGeom>
              <a:solidFill>
                <a:schemeClr val="bg1">
                  <a:lumMod val="65000"/>
                </a:schemeClr>
              </a:solidFill>
              <a:ln w="1270">
                <a:solidFill>
                  <a:schemeClr val="bg1">
                    <a:alpha val="39000"/>
                  </a:schemeClr>
                </a:solidFill>
                <a:headEnd/>
                <a:tailEnd/>
              </a:ln>
              <a:effectLst/>
            </p:spPr>
            <p:style>
              <a:lnRef idx="1">
                <a:schemeClr val="dk1"/>
              </a:lnRef>
              <a:fillRef idx="2">
                <a:schemeClr val="dk1"/>
              </a:fillRef>
              <a:effectRef idx="1">
                <a:schemeClr val="dk1"/>
              </a:effectRef>
              <a:fontRef idx="minor">
                <a:schemeClr val="dk1"/>
              </a:fontRef>
            </p:style>
            <p:txBody>
              <a:bodyPr vert="horz" wrap="square" lIns="68580" tIns="34290" rIns="68580" bIns="34290" numCol="1" anchor="t" anchorCtr="0" compatLnSpc="1">
                <a:prstTxWarp prst="textNoShape">
                  <a:avLst/>
                </a:prstTxWarp>
              </a:bodyPr>
              <a:lstStyle/>
              <a:p>
                <a:pPr defTabSz="685800">
                  <a:defRPr/>
                </a:pPr>
                <a:endParaRPr lang="ro-RO" sz="1350">
                  <a:solidFill>
                    <a:srgbClr val="C00000"/>
                  </a:solidFill>
                </a:endParaRPr>
              </a:p>
            </p:txBody>
          </p:sp>
          <p:sp>
            <p:nvSpPr>
              <p:cNvPr id="283" name="Freeform 4024"/>
              <p:cNvSpPr>
                <a:spLocks/>
              </p:cNvSpPr>
              <p:nvPr/>
            </p:nvSpPr>
            <p:spPr bwMode="auto">
              <a:xfrm>
                <a:off x="7381510" y="2313999"/>
                <a:ext cx="465534" cy="433174"/>
              </a:xfrm>
              <a:custGeom>
                <a:avLst/>
                <a:gdLst/>
                <a:ahLst/>
                <a:cxnLst>
                  <a:cxn ang="0">
                    <a:pos x="107" y="133"/>
                  </a:cxn>
                  <a:cxn ang="0">
                    <a:pos x="98" y="123"/>
                  </a:cxn>
                  <a:cxn ang="0">
                    <a:pos x="90" y="111"/>
                  </a:cxn>
                  <a:cxn ang="0">
                    <a:pos x="81" y="99"/>
                  </a:cxn>
                  <a:cxn ang="0">
                    <a:pos x="70" y="91"/>
                  </a:cxn>
                  <a:cxn ang="0">
                    <a:pos x="59" y="86"/>
                  </a:cxn>
                  <a:cxn ang="0">
                    <a:pos x="47" y="86"/>
                  </a:cxn>
                  <a:cxn ang="0">
                    <a:pos x="38" y="86"/>
                  </a:cxn>
                  <a:cxn ang="0">
                    <a:pos x="27" y="81"/>
                  </a:cxn>
                  <a:cxn ang="0">
                    <a:pos x="20" y="88"/>
                  </a:cxn>
                  <a:cxn ang="0">
                    <a:pos x="14" y="86"/>
                  </a:cxn>
                  <a:cxn ang="0">
                    <a:pos x="3" y="90"/>
                  </a:cxn>
                  <a:cxn ang="0">
                    <a:pos x="1" y="75"/>
                  </a:cxn>
                  <a:cxn ang="0">
                    <a:pos x="9" y="43"/>
                  </a:cxn>
                  <a:cxn ang="0">
                    <a:pos x="12" y="29"/>
                  </a:cxn>
                  <a:cxn ang="0">
                    <a:pos x="22" y="22"/>
                  </a:cxn>
                  <a:cxn ang="0">
                    <a:pos x="36" y="11"/>
                  </a:cxn>
                  <a:cxn ang="0">
                    <a:pos x="43" y="9"/>
                  </a:cxn>
                  <a:cxn ang="0">
                    <a:pos x="58" y="64"/>
                  </a:cxn>
                  <a:cxn ang="0">
                    <a:pos x="63" y="64"/>
                  </a:cxn>
                  <a:cxn ang="0">
                    <a:pos x="70" y="72"/>
                  </a:cxn>
                  <a:cxn ang="0">
                    <a:pos x="80" y="77"/>
                  </a:cxn>
                  <a:cxn ang="0">
                    <a:pos x="97" y="98"/>
                  </a:cxn>
                  <a:cxn ang="0">
                    <a:pos x="107" y="107"/>
                  </a:cxn>
                  <a:cxn ang="0">
                    <a:pos x="113" y="117"/>
                  </a:cxn>
                  <a:cxn ang="0">
                    <a:pos x="119" y="129"/>
                  </a:cxn>
                  <a:cxn ang="0">
                    <a:pos x="109" y="132"/>
                  </a:cxn>
                  <a:cxn ang="0">
                    <a:pos x="107" y="133"/>
                  </a:cxn>
                </a:cxnLst>
                <a:rect l="0" t="0" r="r" b="b"/>
                <a:pathLst>
                  <a:path w="123" h="137">
                    <a:moveTo>
                      <a:pt x="107" y="133"/>
                    </a:moveTo>
                    <a:cubicBezTo>
                      <a:pt x="103" y="131"/>
                      <a:pt x="103" y="124"/>
                      <a:pt x="98" y="123"/>
                    </a:cubicBezTo>
                    <a:cubicBezTo>
                      <a:pt x="96" y="118"/>
                      <a:pt x="94" y="113"/>
                      <a:pt x="90" y="111"/>
                    </a:cubicBezTo>
                    <a:cubicBezTo>
                      <a:pt x="85" y="108"/>
                      <a:pt x="83" y="105"/>
                      <a:pt x="81" y="99"/>
                    </a:cubicBezTo>
                    <a:cubicBezTo>
                      <a:pt x="78" y="94"/>
                      <a:pt x="74" y="92"/>
                      <a:pt x="70" y="91"/>
                    </a:cubicBezTo>
                    <a:cubicBezTo>
                      <a:pt x="67" y="86"/>
                      <a:pt x="62" y="87"/>
                      <a:pt x="59" y="86"/>
                    </a:cubicBezTo>
                    <a:cubicBezTo>
                      <a:pt x="55" y="84"/>
                      <a:pt x="52" y="85"/>
                      <a:pt x="47" y="86"/>
                    </a:cubicBezTo>
                    <a:cubicBezTo>
                      <a:pt x="45" y="78"/>
                      <a:pt x="43" y="88"/>
                      <a:pt x="38" y="86"/>
                    </a:cubicBezTo>
                    <a:cubicBezTo>
                      <a:pt x="33" y="90"/>
                      <a:pt x="32" y="81"/>
                      <a:pt x="27" y="81"/>
                    </a:cubicBezTo>
                    <a:cubicBezTo>
                      <a:pt x="23" y="74"/>
                      <a:pt x="22" y="84"/>
                      <a:pt x="20" y="88"/>
                    </a:cubicBezTo>
                    <a:cubicBezTo>
                      <a:pt x="18" y="98"/>
                      <a:pt x="16" y="92"/>
                      <a:pt x="14" y="86"/>
                    </a:cubicBezTo>
                    <a:cubicBezTo>
                      <a:pt x="9" y="85"/>
                      <a:pt x="8" y="92"/>
                      <a:pt x="3" y="90"/>
                    </a:cubicBezTo>
                    <a:cubicBezTo>
                      <a:pt x="0" y="88"/>
                      <a:pt x="3" y="79"/>
                      <a:pt x="1" y="75"/>
                    </a:cubicBezTo>
                    <a:cubicBezTo>
                      <a:pt x="1" y="64"/>
                      <a:pt x="8" y="54"/>
                      <a:pt x="9" y="43"/>
                    </a:cubicBezTo>
                    <a:cubicBezTo>
                      <a:pt x="10" y="39"/>
                      <a:pt x="9" y="32"/>
                      <a:pt x="12" y="29"/>
                    </a:cubicBezTo>
                    <a:cubicBezTo>
                      <a:pt x="17" y="29"/>
                      <a:pt x="21" y="28"/>
                      <a:pt x="22" y="22"/>
                    </a:cubicBezTo>
                    <a:cubicBezTo>
                      <a:pt x="26" y="17"/>
                      <a:pt x="34" y="19"/>
                      <a:pt x="36" y="11"/>
                    </a:cubicBezTo>
                    <a:cubicBezTo>
                      <a:pt x="38" y="6"/>
                      <a:pt x="42" y="0"/>
                      <a:pt x="43" y="9"/>
                    </a:cubicBezTo>
                    <a:cubicBezTo>
                      <a:pt x="48" y="27"/>
                      <a:pt x="51" y="47"/>
                      <a:pt x="58" y="64"/>
                    </a:cubicBezTo>
                    <a:cubicBezTo>
                      <a:pt x="59" y="70"/>
                      <a:pt x="65" y="73"/>
                      <a:pt x="63" y="64"/>
                    </a:cubicBezTo>
                    <a:cubicBezTo>
                      <a:pt x="64" y="58"/>
                      <a:pt x="68" y="69"/>
                      <a:pt x="70" y="72"/>
                    </a:cubicBezTo>
                    <a:cubicBezTo>
                      <a:pt x="72" y="78"/>
                      <a:pt x="78" y="72"/>
                      <a:pt x="80" y="77"/>
                    </a:cubicBezTo>
                    <a:cubicBezTo>
                      <a:pt x="86" y="84"/>
                      <a:pt x="92" y="91"/>
                      <a:pt x="97" y="98"/>
                    </a:cubicBezTo>
                    <a:cubicBezTo>
                      <a:pt x="103" y="97"/>
                      <a:pt x="105" y="102"/>
                      <a:pt x="107" y="107"/>
                    </a:cubicBezTo>
                    <a:cubicBezTo>
                      <a:pt x="107" y="112"/>
                      <a:pt x="109" y="116"/>
                      <a:pt x="113" y="117"/>
                    </a:cubicBezTo>
                    <a:cubicBezTo>
                      <a:pt x="115" y="121"/>
                      <a:pt x="123" y="124"/>
                      <a:pt x="119" y="129"/>
                    </a:cubicBezTo>
                    <a:cubicBezTo>
                      <a:pt x="117" y="137"/>
                      <a:pt x="113" y="132"/>
                      <a:pt x="109" y="132"/>
                    </a:cubicBezTo>
                    <a:cubicBezTo>
                      <a:pt x="108" y="132"/>
                      <a:pt x="107" y="132"/>
                      <a:pt x="107" y="133"/>
                    </a:cubicBezTo>
                    <a:close/>
                  </a:path>
                </a:pathLst>
              </a:custGeom>
              <a:solidFill>
                <a:schemeClr val="bg1">
                  <a:lumMod val="65000"/>
                </a:schemeClr>
              </a:solidFill>
              <a:ln w="1270">
                <a:solidFill>
                  <a:schemeClr val="bg1">
                    <a:alpha val="39000"/>
                  </a:schemeClr>
                </a:solidFill>
                <a:headEnd/>
                <a:tailEnd/>
              </a:ln>
              <a:effectLst/>
            </p:spPr>
            <p:style>
              <a:lnRef idx="1">
                <a:schemeClr val="dk1"/>
              </a:lnRef>
              <a:fillRef idx="2">
                <a:schemeClr val="dk1"/>
              </a:fillRef>
              <a:effectRef idx="1">
                <a:schemeClr val="dk1"/>
              </a:effectRef>
              <a:fontRef idx="minor">
                <a:schemeClr val="dk1"/>
              </a:fontRef>
            </p:style>
            <p:txBody>
              <a:bodyPr vert="horz" wrap="square" lIns="68580" tIns="34290" rIns="68580" bIns="34290" numCol="1" anchor="t" anchorCtr="0" compatLnSpc="1">
                <a:prstTxWarp prst="textNoShape">
                  <a:avLst/>
                </a:prstTxWarp>
              </a:bodyPr>
              <a:lstStyle/>
              <a:p>
                <a:pPr defTabSz="685800">
                  <a:defRPr/>
                </a:pPr>
                <a:endParaRPr lang="ro-RO" sz="1350">
                  <a:solidFill>
                    <a:srgbClr val="C00000"/>
                  </a:solidFill>
                </a:endParaRPr>
              </a:p>
            </p:txBody>
          </p:sp>
          <p:sp>
            <p:nvSpPr>
              <p:cNvPr id="284" name="Freeform 4025"/>
              <p:cNvSpPr>
                <a:spLocks/>
              </p:cNvSpPr>
              <p:nvPr/>
            </p:nvSpPr>
            <p:spPr bwMode="auto">
              <a:xfrm>
                <a:off x="7757524" y="2702364"/>
                <a:ext cx="125347" cy="149367"/>
              </a:xfrm>
              <a:custGeom>
                <a:avLst/>
                <a:gdLst/>
                <a:ahLst/>
                <a:cxnLst>
                  <a:cxn ang="0">
                    <a:pos x="21" y="45"/>
                  </a:cxn>
                  <a:cxn ang="0">
                    <a:pos x="6" y="45"/>
                  </a:cxn>
                  <a:cxn ang="0">
                    <a:pos x="1" y="34"/>
                  </a:cxn>
                  <a:cxn ang="0">
                    <a:pos x="9" y="13"/>
                  </a:cxn>
                  <a:cxn ang="0">
                    <a:pos x="19" y="12"/>
                  </a:cxn>
                  <a:cxn ang="0">
                    <a:pos x="27" y="8"/>
                  </a:cxn>
                  <a:cxn ang="0">
                    <a:pos x="28" y="20"/>
                  </a:cxn>
                  <a:cxn ang="0">
                    <a:pos x="15" y="29"/>
                  </a:cxn>
                  <a:cxn ang="0">
                    <a:pos x="28" y="31"/>
                  </a:cxn>
                  <a:cxn ang="0">
                    <a:pos x="21" y="45"/>
                  </a:cxn>
                </a:cxnLst>
                <a:rect l="0" t="0" r="r" b="b"/>
                <a:pathLst>
                  <a:path w="34" h="48">
                    <a:moveTo>
                      <a:pt x="21" y="45"/>
                    </a:moveTo>
                    <a:cubicBezTo>
                      <a:pt x="16" y="41"/>
                      <a:pt x="11" y="43"/>
                      <a:pt x="6" y="45"/>
                    </a:cubicBezTo>
                    <a:cubicBezTo>
                      <a:pt x="0" y="48"/>
                      <a:pt x="2" y="38"/>
                      <a:pt x="1" y="34"/>
                    </a:cubicBezTo>
                    <a:cubicBezTo>
                      <a:pt x="0" y="25"/>
                      <a:pt x="7" y="20"/>
                      <a:pt x="9" y="13"/>
                    </a:cubicBezTo>
                    <a:cubicBezTo>
                      <a:pt x="11" y="6"/>
                      <a:pt x="16" y="12"/>
                      <a:pt x="19" y="12"/>
                    </a:cubicBezTo>
                    <a:cubicBezTo>
                      <a:pt x="21" y="7"/>
                      <a:pt x="24" y="0"/>
                      <a:pt x="27" y="8"/>
                    </a:cubicBezTo>
                    <a:cubicBezTo>
                      <a:pt x="30" y="11"/>
                      <a:pt x="34" y="18"/>
                      <a:pt x="28" y="20"/>
                    </a:cubicBezTo>
                    <a:cubicBezTo>
                      <a:pt x="23" y="21"/>
                      <a:pt x="18" y="25"/>
                      <a:pt x="15" y="29"/>
                    </a:cubicBezTo>
                    <a:cubicBezTo>
                      <a:pt x="19" y="32"/>
                      <a:pt x="24" y="28"/>
                      <a:pt x="28" y="31"/>
                    </a:cubicBezTo>
                    <a:cubicBezTo>
                      <a:pt x="26" y="36"/>
                      <a:pt x="23" y="40"/>
                      <a:pt x="21" y="45"/>
                    </a:cubicBezTo>
                    <a:close/>
                  </a:path>
                </a:pathLst>
              </a:custGeom>
              <a:solidFill>
                <a:schemeClr val="bg1">
                  <a:lumMod val="65000"/>
                </a:schemeClr>
              </a:solidFill>
              <a:ln w="1270">
                <a:solidFill>
                  <a:schemeClr val="bg1">
                    <a:alpha val="39000"/>
                  </a:schemeClr>
                </a:solidFill>
                <a:headEnd/>
                <a:tailEnd/>
              </a:ln>
              <a:effectLst/>
            </p:spPr>
            <p:style>
              <a:lnRef idx="1">
                <a:schemeClr val="dk1"/>
              </a:lnRef>
              <a:fillRef idx="2">
                <a:schemeClr val="dk1"/>
              </a:fillRef>
              <a:effectRef idx="1">
                <a:schemeClr val="dk1"/>
              </a:effectRef>
              <a:fontRef idx="minor">
                <a:schemeClr val="dk1"/>
              </a:fontRef>
            </p:style>
            <p:txBody>
              <a:bodyPr vert="horz" wrap="square" lIns="68580" tIns="34290" rIns="68580" bIns="34290" numCol="1" anchor="t" anchorCtr="0" compatLnSpc="1">
                <a:prstTxWarp prst="textNoShape">
                  <a:avLst/>
                </a:prstTxWarp>
              </a:bodyPr>
              <a:lstStyle/>
              <a:p>
                <a:pPr defTabSz="685800">
                  <a:defRPr/>
                </a:pPr>
                <a:endParaRPr lang="ro-RO" sz="1350">
                  <a:solidFill>
                    <a:srgbClr val="C00000"/>
                  </a:solidFill>
                </a:endParaRPr>
              </a:p>
            </p:txBody>
          </p:sp>
          <p:sp>
            <p:nvSpPr>
              <p:cNvPr id="285" name="Freeform 4026"/>
              <p:cNvSpPr>
                <a:spLocks/>
              </p:cNvSpPr>
              <p:nvPr/>
            </p:nvSpPr>
            <p:spPr bwMode="auto">
              <a:xfrm>
                <a:off x="7148748" y="2552989"/>
                <a:ext cx="1038501" cy="836470"/>
              </a:xfrm>
              <a:custGeom>
                <a:avLst/>
                <a:gdLst/>
                <a:ahLst/>
                <a:cxnLst>
                  <a:cxn ang="0">
                    <a:pos x="179" y="92"/>
                  </a:cxn>
                  <a:cxn ang="0">
                    <a:pos x="178" y="107"/>
                  </a:cxn>
                  <a:cxn ang="0">
                    <a:pos x="199" y="136"/>
                  </a:cxn>
                  <a:cxn ang="0">
                    <a:pos x="245" y="156"/>
                  </a:cxn>
                  <a:cxn ang="0">
                    <a:pos x="267" y="159"/>
                  </a:cxn>
                  <a:cxn ang="0">
                    <a:pos x="262" y="170"/>
                  </a:cxn>
                  <a:cxn ang="0">
                    <a:pos x="217" y="230"/>
                  </a:cxn>
                  <a:cxn ang="0">
                    <a:pos x="182" y="236"/>
                  </a:cxn>
                  <a:cxn ang="0">
                    <a:pos x="172" y="245"/>
                  </a:cxn>
                  <a:cxn ang="0">
                    <a:pos x="159" y="251"/>
                  </a:cxn>
                  <a:cxn ang="0">
                    <a:pos x="147" y="250"/>
                  </a:cxn>
                  <a:cxn ang="0">
                    <a:pos x="136" y="247"/>
                  </a:cxn>
                  <a:cxn ang="0">
                    <a:pos x="119" y="262"/>
                  </a:cxn>
                  <a:cxn ang="0">
                    <a:pos x="107" y="261"/>
                  </a:cxn>
                  <a:cxn ang="0">
                    <a:pos x="86" y="254"/>
                  </a:cxn>
                  <a:cxn ang="0">
                    <a:pos x="57" y="237"/>
                  </a:cxn>
                  <a:cxn ang="0">
                    <a:pos x="50" y="227"/>
                  </a:cxn>
                  <a:cxn ang="0">
                    <a:pos x="43" y="217"/>
                  </a:cxn>
                  <a:cxn ang="0">
                    <a:pos x="31" y="193"/>
                  </a:cxn>
                  <a:cxn ang="0">
                    <a:pos x="15" y="170"/>
                  </a:cxn>
                  <a:cxn ang="0">
                    <a:pos x="0" y="163"/>
                  </a:cxn>
                  <a:cxn ang="0">
                    <a:pos x="5" y="149"/>
                  </a:cxn>
                  <a:cxn ang="0">
                    <a:pos x="19" y="148"/>
                  </a:cxn>
                  <a:cxn ang="0">
                    <a:pos x="21" y="128"/>
                  </a:cxn>
                  <a:cxn ang="0">
                    <a:pos x="24" y="96"/>
                  </a:cxn>
                  <a:cxn ang="0">
                    <a:pos x="35" y="92"/>
                  </a:cxn>
                  <a:cxn ang="0">
                    <a:pos x="42" y="61"/>
                  </a:cxn>
                  <a:cxn ang="0">
                    <a:pos x="57" y="49"/>
                  </a:cxn>
                  <a:cxn ang="0">
                    <a:pos x="63" y="15"/>
                  </a:cxn>
                  <a:cxn ang="0">
                    <a:pos x="74" y="11"/>
                  </a:cxn>
                  <a:cxn ang="0">
                    <a:pos x="80" y="15"/>
                  </a:cxn>
                  <a:cxn ang="0">
                    <a:pos x="87" y="5"/>
                  </a:cxn>
                  <a:cxn ang="0">
                    <a:pos x="98" y="12"/>
                  </a:cxn>
                  <a:cxn ang="0">
                    <a:pos x="108" y="10"/>
                  </a:cxn>
                  <a:cxn ang="0">
                    <a:pos x="119" y="10"/>
                  </a:cxn>
                  <a:cxn ang="0">
                    <a:pos x="130" y="15"/>
                  </a:cxn>
                  <a:cxn ang="0">
                    <a:pos x="141" y="23"/>
                  </a:cxn>
                  <a:cxn ang="0">
                    <a:pos x="150" y="35"/>
                  </a:cxn>
                  <a:cxn ang="0">
                    <a:pos x="158" y="47"/>
                  </a:cxn>
                  <a:cxn ang="0">
                    <a:pos x="168" y="58"/>
                  </a:cxn>
                  <a:cxn ang="0">
                    <a:pos x="162" y="71"/>
                  </a:cxn>
                  <a:cxn ang="0">
                    <a:pos x="160" y="92"/>
                  </a:cxn>
                  <a:cxn ang="0">
                    <a:pos x="179" y="91"/>
                  </a:cxn>
                  <a:cxn ang="0">
                    <a:pos x="179" y="92"/>
                  </a:cxn>
                </a:cxnLst>
                <a:rect l="0" t="0" r="r" b="b"/>
                <a:pathLst>
                  <a:path w="271" h="264">
                    <a:moveTo>
                      <a:pt x="179" y="92"/>
                    </a:moveTo>
                    <a:cubicBezTo>
                      <a:pt x="177" y="96"/>
                      <a:pt x="175" y="102"/>
                      <a:pt x="178" y="107"/>
                    </a:cubicBezTo>
                    <a:cubicBezTo>
                      <a:pt x="184" y="118"/>
                      <a:pt x="190" y="129"/>
                      <a:pt x="199" y="136"/>
                    </a:cubicBezTo>
                    <a:cubicBezTo>
                      <a:pt x="214" y="144"/>
                      <a:pt x="230" y="149"/>
                      <a:pt x="245" y="156"/>
                    </a:cubicBezTo>
                    <a:cubicBezTo>
                      <a:pt x="252" y="160"/>
                      <a:pt x="260" y="158"/>
                      <a:pt x="267" y="159"/>
                    </a:cubicBezTo>
                    <a:cubicBezTo>
                      <a:pt x="271" y="161"/>
                      <a:pt x="263" y="166"/>
                      <a:pt x="262" y="170"/>
                    </a:cubicBezTo>
                    <a:cubicBezTo>
                      <a:pt x="246" y="190"/>
                      <a:pt x="231" y="209"/>
                      <a:pt x="217" y="230"/>
                    </a:cubicBezTo>
                    <a:cubicBezTo>
                      <a:pt x="205" y="231"/>
                      <a:pt x="192" y="226"/>
                      <a:pt x="182" y="236"/>
                    </a:cubicBezTo>
                    <a:cubicBezTo>
                      <a:pt x="179" y="239"/>
                      <a:pt x="177" y="246"/>
                      <a:pt x="172" y="245"/>
                    </a:cubicBezTo>
                    <a:cubicBezTo>
                      <a:pt x="167" y="246"/>
                      <a:pt x="162" y="245"/>
                      <a:pt x="159" y="251"/>
                    </a:cubicBezTo>
                    <a:cubicBezTo>
                      <a:pt x="156" y="253"/>
                      <a:pt x="150" y="251"/>
                      <a:pt x="147" y="250"/>
                    </a:cubicBezTo>
                    <a:cubicBezTo>
                      <a:pt x="143" y="247"/>
                      <a:pt x="140" y="243"/>
                      <a:pt x="136" y="247"/>
                    </a:cubicBezTo>
                    <a:cubicBezTo>
                      <a:pt x="129" y="250"/>
                      <a:pt x="124" y="255"/>
                      <a:pt x="119" y="262"/>
                    </a:cubicBezTo>
                    <a:cubicBezTo>
                      <a:pt x="116" y="264"/>
                      <a:pt x="111" y="262"/>
                      <a:pt x="107" y="261"/>
                    </a:cubicBezTo>
                    <a:cubicBezTo>
                      <a:pt x="100" y="258"/>
                      <a:pt x="92" y="261"/>
                      <a:pt x="86" y="254"/>
                    </a:cubicBezTo>
                    <a:cubicBezTo>
                      <a:pt x="77" y="246"/>
                      <a:pt x="68" y="237"/>
                      <a:pt x="57" y="237"/>
                    </a:cubicBezTo>
                    <a:cubicBezTo>
                      <a:pt x="51" y="238"/>
                      <a:pt x="50" y="233"/>
                      <a:pt x="50" y="227"/>
                    </a:cubicBezTo>
                    <a:cubicBezTo>
                      <a:pt x="51" y="220"/>
                      <a:pt x="46" y="219"/>
                      <a:pt x="43" y="217"/>
                    </a:cubicBezTo>
                    <a:cubicBezTo>
                      <a:pt x="36" y="211"/>
                      <a:pt x="35" y="201"/>
                      <a:pt x="31" y="193"/>
                    </a:cubicBezTo>
                    <a:cubicBezTo>
                      <a:pt x="27" y="184"/>
                      <a:pt x="20" y="178"/>
                      <a:pt x="15" y="170"/>
                    </a:cubicBezTo>
                    <a:cubicBezTo>
                      <a:pt x="12" y="164"/>
                      <a:pt x="4" y="167"/>
                      <a:pt x="0" y="163"/>
                    </a:cubicBezTo>
                    <a:cubicBezTo>
                      <a:pt x="2" y="158"/>
                      <a:pt x="0" y="149"/>
                      <a:pt x="5" y="149"/>
                    </a:cubicBezTo>
                    <a:cubicBezTo>
                      <a:pt x="9" y="149"/>
                      <a:pt x="15" y="153"/>
                      <a:pt x="19" y="148"/>
                    </a:cubicBezTo>
                    <a:cubicBezTo>
                      <a:pt x="20" y="141"/>
                      <a:pt x="21" y="134"/>
                      <a:pt x="21" y="128"/>
                    </a:cubicBezTo>
                    <a:cubicBezTo>
                      <a:pt x="22" y="117"/>
                      <a:pt x="23" y="107"/>
                      <a:pt x="24" y="96"/>
                    </a:cubicBezTo>
                    <a:cubicBezTo>
                      <a:pt x="27" y="92"/>
                      <a:pt x="34" y="99"/>
                      <a:pt x="35" y="92"/>
                    </a:cubicBezTo>
                    <a:cubicBezTo>
                      <a:pt x="37" y="81"/>
                      <a:pt x="37" y="70"/>
                      <a:pt x="42" y="61"/>
                    </a:cubicBezTo>
                    <a:cubicBezTo>
                      <a:pt x="45" y="53"/>
                      <a:pt x="51" y="51"/>
                      <a:pt x="57" y="49"/>
                    </a:cubicBezTo>
                    <a:cubicBezTo>
                      <a:pt x="58" y="37"/>
                      <a:pt x="62" y="27"/>
                      <a:pt x="63" y="15"/>
                    </a:cubicBezTo>
                    <a:cubicBezTo>
                      <a:pt x="68" y="16"/>
                      <a:pt x="70" y="12"/>
                      <a:pt x="74" y="11"/>
                    </a:cubicBezTo>
                    <a:cubicBezTo>
                      <a:pt x="77" y="12"/>
                      <a:pt x="78" y="25"/>
                      <a:pt x="80" y="15"/>
                    </a:cubicBezTo>
                    <a:cubicBezTo>
                      <a:pt x="83" y="12"/>
                      <a:pt x="84" y="0"/>
                      <a:pt x="87" y="5"/>
                    </a:cubicBezTo>
                    <a:cubicBezTo>
                      <a:pt x="92" y="5"/>
                      <a:pt x="93" y="14"/>
                      <a:pt x="98" y="12"/>
                    </a:cubicBezTo>
                    <a:cubicBezTo>
                      <a:pt x="102" y="14"/>
                      <a:pt x="106" y="3"/>
                      <a:pt x="108" y="10"/>
                    </a:cubicBezTo>
                    <a:cubicBezTo>
                      <a:pt x="111" y="13"/>
                      <a:pt x="115" y="7"/>
                      <a:pt x="119" y="10"/>
                    </a:cubicBezTo>
                    <a:cubicBezTo>
                      <a:pt x="122" y="13"/>
                      <a:pt x="127" y="10"/>
                      <a:pt x="130" y="15"/>
                    </a:cubicBezTo>
                    <a:cubicBezTo>
                      <a:pt x="134" y="18"/>
                      <a:pt x="139" y="18"/>
                      <a:pt x="141" y="23"/>
                    </a:cubicBezTo>
                    <a:cubicBezTo>
                      <a:pt x="144" y="27"/>
                      <a:pt x="145" y="33"/>
                      <a:pt x="150" y="35"/>
                    </a:cubicBezTo>
                    <a:cubicBezTo>
                      <a:pt x="154" y="37"/>
                      <a:pt x="157" y="42"/>
                      <a:pt x="158" y="47"/>
                    </a:cubicBezTo>
                    <a:cubicBezTo>
                      <a:pt x="162" y="49"/>
                      <a:pt x="165" y="54"/>
                      <a:pt x="168" y="58"/>
                    </a:cubicBezTo>
                    <a:cubicBezTo>
                      <a:pt x="169" y="61"/>
                      <a:pt x="164" y="67"/>
                      <a:pt x="162" y="71"/>
                    </a:cubicBezTo>
                    <a:cubicBezTo>
                      <a:pt x="156" y="76"/>
                      <a:pt x="159" y="85"/>
                      <a:pt x="160" y="92"/>
                    </a:cubicBezTo>
                    <a:cubicBezTo>
                      <a:pt x="166" y="92"/>
                      <a:pt x="173" y="87"/>
                      <a:pt x="179" y="91"/>
                    </a:cubicBezTo>
                    <a:cubicBezTo>
                      <a:pt x="179" y="92"/>
                      <a:pt x="179" y="92"/>
                      <a:pt x="179" y="92"/>
                    </a:cubicBezTo>
                    <a:close/>
                  </a:path>
                </a:pathLst>
              </a:custGeom>
              <a:solidFill>
                <a:schemeClr val="bg1">
                  <a:lumMod val="65000"/>
                </a:schemeClr>
              </a:solidFill>
              <a:ln w="1270">
                <a:solidFill>
                  <a:schemeClr val="bg1">
                    <a:alpha val="39000"/>
                  </a:schemeClr>
                </a:solidFill>
                <a:headEnd/>
                <a:tailEnd/>
              </a:ln>
              <a:effectLst/>
            </p:spPr>
            <p:style>
              <a:lnRef idx="1">
                <a:schemeClr val="dk1"/>
              </a:lnRef>
              <a:fillRef idx="2">
                <a:schemeClr val="dk1"/>
              </a:fillRef>
              <a:effectRef idx="1">
                <a:schemeClr val="dk1"/>
              </a:effectRef>
              <a:fontRef idx="minor">
                <a:schemeClr val="dk1"/>
              </a:fontRef>
            </p:style>
            <p:txBody>
              <a:bodyPr vert="horz" wrap="square" lIns="68580" tIns="34290" rIns="68580" bIns="34290" numCol="1" anchor="t" anchorCtr="0" compatLnSpc="1">
                <a:prstTxWarp prst="textNoShape">
                  <a:avLst/>
                </a:prstTxWarp>
              </a:bodyPr>
              <a:lstStyle/>
              <a:p>
                <a:pPr defTabSz="685800">
                  <a:defRPr/>
                </a:pPr>
                <a:endParaRPr lang="ro-RO" sz="1350">
                  <a:solidFill>
                    <a:srgbClr val="C00000"/>
                  </a:solidFill>
                </a:endParaRPr>
              </a:p>
            </p:txBody>
          </p:sp>
          <p:sp>
            <p:nvSpPr>
              <p:cNvPr id="286" name="Freeform 4027"/>
              <p:cNvSpPr>
                <a:spLocks/>
              </p:cNvSpPr>
              <p:nvPr/>
            </p:nvSpPr>
            <p:spPr bwMode="auto">
              <a:xfrm>
                <a:off x="7703803" y="2762109"/>
                <a:ext cx="698304" cy="1000781"/>
              </a:xfrm>
              <a:custGeom>
                <a:avLst/>
                <a:gdLst/>
                <a:ahLst/>
                <a:cxnLst>
                  <a:cxn ang="0">
                    <a:pos x="10" y="314"/>
                  </a:cxn>
                  <a:cxn ang="0">
                    <a:pos x="0" y="295"/>
                  </a:cxn>
                  <a:cxn ang="0">
                    <a:pos x="0" y="210"/>
                  </a:cxn>
                  <a:cxn ang="0">
                    <a:pos x="17" y="179"/>
                  </a:cxn>
                  <a:cxn ang="0">
                    <a:pos x="34" y="172"/>
                  </a:cxn>
                  <a:cxn ang="0">
                    <a:pos x="61" y="162"/>
                  </a:cxn>
                  <a:cxn ang="0">
                    <a:pos x="73" y="160"/>
                  </a:cxn>
                  <a:cxn ang="0">
                    <a:pos x="124" y="92"/>
                  </a:cxn>
                  <a:cxn ang="0">
                    <a:pos x="109" y="91"/>
                  </a:cxn>
                  <a:cxn ang="0">
                    <a:pos x="87" y="83"/>
                  </a:cxn>
                  <a:cxn ang="0">
                    <a:pos x="50" y="65"/>
                  </a:cxn>
                  <a:cxn ang="0">
                    <a:pos x="32" y="34"/>
                  </a:cxn>
                  <a:cxn ang="0">
                    <a:pos x="37" y="17"/>
                  </a:cxn>
                  <a:cxn ang="0">
                    <a:pos x="45" y="16"/>
                  </a:cxn>
                  <a:cxn ang="0">
                    <a:pos x="58" y="34"/>
                  </a:cxn>
                  <a:cxn ang="0">
                    <a:pos x="70" y="34"/>
                  </a:cxn>
                  <a:cxn ang="0">
                    <a:pos x="93" y="27"/>
                  </a:cxn>
                  <a:cxn ang="0">
                    <a:pos x="113" y="18"/>
                  </a:cxn>
                  <a:cxn ang="0">
                    <a:pos x="128" y="17"/>
                  </a:cxn>
                  <a:cxn ang="0">
                    <a:pos x="142" y="15"/>
                  </a:cxn>
                  <a:cxn ang="0">
                    <a:pos x="165" y="9"/>
                  </a:cxn>
                  <a:cxn ang="0">
                    <a:pos x="175" y="0"/>
                  </a:cxn>
                  <a:cxn ang="0">
                    <a:pos x="184" y="7"/>
                  </a:cxn>
                  <a:cxn ang="0">
                    <a:pos x="182" y="26"/>
                  </a:cxn>
                  <a:cxn ang="0">
                    <a:pos x="178" y="43"/>
                  </a:cxn>
                  <a:cxn ang="0">
                    <a:pos x="172" y="67"/>
                  </a:cxn>
                  <a:cxn ang="0">
                    <a:pos x="160" y="88"/>
                  </a:cxn>
                  <a:cxn ang="0">
                    <a:pos x="156" y="102"/>
                  </a:cxn>
                  <a:cxn ang="0">
                    <a:pos x="144" y="127"/>
                  </a:cxn>
                  <a:cxn ang="0">
                    <a:pos x="129" y="162"/>
                  </a:cxn>
                  <a:cxn ang="0">
                    <a:pos x="95" y="212"/>
                  </a:cxn>
                  <a:cxn ang="0">
                    <a:pos x="72" y="232"/>
                  </a:cxn>
                  <a:cxn ang="0">
                    <a:pos x="28" y="280"/>
                  </a:cxn>
                  <a:cxn ang="0">
                    <a:pos x="10" y="308"/>
                  </a:cxn>
                  <a:cxn ang="0">
                    <a:pos x="10" y="314"/>
                  </a:cxn>
                </a:cxnLst>
                <a:rect l="0" t="0" r="r" b="b"/>
                <a:pathLst>
                  <a:path w="184" h="314">
                    <a:moveTo>
                      <a:pt x="10" y="314"/>
                    </a:moveTo>
                    <a:cubicBezTo>
                      <a:pt x="7" y="308"/>
                      <a:pt x="3" y="302"/>
                      <a:pt x="0" y="295"/>
                    </a:cubicBezTo>
                    <a:cubicBezTo>
                      <a:pt x="0" y="266"/>
                      <a:pt x="0" y="238"/>
                      <a:pt x="0" y="210"/>
                    </a:cubicBezTo>
                    <a:cubicBezTo>
                      <a:pt x="6" y="199"/>
                      <a:pt x="10" y="188"/>
                      <a:pt x="17" y="179"/>
                    </a:cubicBezTo>
                    <a:cubicBezTo>
                      <a:pt x="23" y="176"/>
                      <a:pt x="32" y="181"/>
                      <a:pt x="34" y="172"/>
                    </a:cubicBezTo>
                    <a:cubicBezTo>
                      <a:pt x="41" y="162"/>
                      <a:pt x="51" y="160"/>
                      <a:pt x="61" y="162"/>
                    </a:cubicBezTo>
                    <a:cubicBezTo>
                      <a:pt x="64" y="161"/>
                      <a:pt x="70" y="164"/>
                      <a:pt x="73" y="160"/>
                    </a:cubicBezTo>
                    <a:cubicBezTo>
                      <a:pt x="89" y="137"/>
                      <a:pt x="107" y="115"/>
                      <a:pt x="124" y="92"/>
                    </a:cubicBezTo>
                    <a:cubicBezTo>
                      <a:pt x="120" y="89"/>
                      <a:pt x="114" y="92"/>
                      <a:pt x="109" y="91"/>
                    </a:cubicBezTo>
                    <a:cubicBezTo>
                      <a:pt x="102" y="90"/>
                      <a:pt x="94" y="85"/>
                      <a:pt x="87" y="83"/>
                    </a:cubicBezTo>
                    <a:cubicBezTo>
                      <a:pt x="75" y="77"/>
                      <a:pt x="62" y="73"/>
                      <a:pt x="50" y="65"/>
                    </a:cubicBezTo>
                    <a:cubicBezTo>
                      <a:pt x="43" y="57"/>
                      <a:pt x="36" y="46"/>
                      <a:pt x="32" y="34"/>
                    </a:cubicBezTo>
                    <a:cubicBezTo>
                      <a:pt x="31" y="28"/>
                      <a:pt x="35" y="22"/>
                      <a:pt x="37" y="17"/>
                    </a:cubicBezTo>
                    <a:cubicBezTo>
                      <a:pt x="40" y="11"/>
                      <a:pt x="42" y="8"/>
                      <a:pt x="45" y="16"/>
                    </a:cubicBezTo>
                    <a:cubicBezTo>
                      <a:pt x="49" y="22"/>
                      <a:pt x="54" y="28"/>
                      <a:pt x="58" y="34"/>
                    </a:cubicBezTo>
                    <a:cubicBezTo>
                      <a:pt x="61" y="35"/>
                      <a:pt x="66" y="34"/>
                      <a:pt x="70" y="34"/>
                    </a:cubicBezTo>
                    <a:cubicBezTo>
                      <a:pt x="78" y="33"/>
                      <a:pt x="85" y="21"/>
                      <a:pt x="93" y="27"/>
                    </a:cubicBezTo>
                    <a:cubicBezTo>
                      <a:pt x="101" y="32"/>
                      <a:pt x="108" y="23"/>
                      <a:pt x="113" y="18"/>
                    </a:cubicBezTo>
                    <a:cubicBezTo>
                      <a:pt x="118" y="16"/>
                      <a:pt x="124" y="21"/>
                      <a:pt x="128" y="17"/>
                    </a:cubicBezTo>
                    <a:cubicBezTo>
                      <a:pt x="133" y="14"/>
                      <a:pt x="137" y="12"/>
                      <a:pt x="142" y="15"/>
                    </a:cubicBezTo>
                    <a:cubicBezTo>
                      <a:pt x="150" y="17"/>
                      <a:pt x="158" y="13"/>
                      <a:pt x="165" y="9"/>
                    </a:cubicBezTo>
                    <a:cubicBezTo>
                      <a:pt x="168" y="6"/>
                      <a:pt x="172" y="2"/>
                      <a:pt x="175" y="0"/>
                    </a:cubicBezTo>
                    <a:cubicBezTo>
                      <a:pt x="178" y="1"/>
                      <a:pt x="184" y="2"/>
                      <a:pt x="184" y="7"/>
                    </a:cubicBezTo>
                    <a:cubicBezTo>
                      <a:pt x="181" y="13"/>
                      <a:pt x="180" y="19"/>
                      <a:pt x="182" y="26"/>
                    </a:cubicBezTo>
                    <a:cubicBezTo>
                      <a:pt x="183" y="32"/>
                      <a:pt x="176" y="36"/>
                      <a:pt x="178" y="43"/>
                    </a:cubicBezTo>
                    <a:cubicBezTo>
                      <a:pt x="178" y="52"/>
                      <a:pt x="176" y="60"/>
                      <a:pt x="172" y="67"/>
                    </a:cubicBezTo>
                    <a:cubicBezTo>
                      <a:pt x="169" y="75"/>
                      <a:pt x="166" y="83"/>
                      <a:pt x="160" y="88"/>
                    </a:cubicBezTo>
                    <a:cubicBezTo>
                      <a:pt x="156" y="92"/>
                      <a:pt x="160" y="98"/>
                      <a:pt x="156" y="102"/>
                    </a:cubicBezTo>
                    <a:cubicBezTo>
                      <a:pt x="153" y="111"/>
                      <a:pt x="148" y="118"/>
                      <a:pt x="144" y="127"/>
                    </a:cubicBezTo>
                    <a:cubicBezTo>
                      <a:pt x="143" y="140"/>
                      <a:pt x="135" y="151"/>
                      <a:pt x="129" y="162"/>
                    </a:cubicBezTo>
                    <a:cubicBezTo>
                      <a:pt x="119" y="180"/>
                      <a:pt x="107" y="196"/>
                      <a:pt x="95" y="212"/>
                    </a:cubicBezTo>
                    <a:cubicBezTo>
                      <a:pt x="88" y="220"/>
                      <a:pt x="81" y="228"/>
                      <a:pt x="72" y="232"/>
                    </a:cubicBezTo>
                    <a:cubicBezTo>
                      <a:pt x="54" y="242"/>
                      <a:pt x="42" y="262"/>
                      <a:pt x="28" y="280"/>
                    </a:cubicBezTo>
                    <a:cubicBezTo>
                      <a:pt x="22" y="288"/>
                      <a:pt x="16" y="298"/>
                      <a:pt x="10" y="308"/>
                    </a:cubicBezTo>
                    <a:cubicBezTo>
                      <a:pt x="11" y="310"/>
                      <a:pt x="12" y="312"/>
                      <a:pt x="10" y="314"/>
                    </a:cubicBezTo>
                    <a:close/>
                  </a:path>
                </a:pathLst>
              </a:custGeom>
              <a:solidFill>
                <a:schemeClr val="bg1">
                  <a:lumMod val="65000"/>
                </a:schemeClr>
              </a:solidFill>
              <a:ln w="1270">
                <a:solidFill>
                  <a:schemeClr val="bg1">
                    <a:alpha val="39000"/>
                  </a:schemeClr>
                </a:solidFill>
                <a:headEnd/>
                <a:tailEnd/>
              </a:ln>
              <a:effectLst/>
            </p:spPr>
            <p:style>
              <a:lnRef idx="1">
                <a:schemeClr val="dk1"/>
              </a:lnRef>
              <a:fillRef idx="2">
                <a:schemeClr val="dk1"/>
              </a:fillRef>
              <a:effectRef idx="1">
                <a:schemeClr val="dk1"/>
              </a:effectRef>
              <a:fontRef idx="minor">
                <a:schemeClr val="dk1"/>
              </a:fontRef>
            </p:style>
            <p:txBody>
              <a:bodyPr vert="horz" wrap="square" lIns="68580" tIns="34290" rIns="68580" bIns="34290" numCol="1" anchor="t" anchorCtr="0" compatLnSpc="1">
                <a:prstTxWarp prst="textNoShape">
                  <a:avLst/>
                </a:prstTxWarp>
              </a:bodyPr>
              <a:lstStyle/>
              <a:p>
                <a:pPr defTabSz="685800">
                  <a:defRPr/>
                </a:pPr>
                <a:endParaRPr lang="ro-RO" sz="1350">
                  <a:solidFill>
                    <a:srgbClr val="C00000"/>
                  </a:solidFill>
                </a:endParaRPr>
              </a:p>
            </p:txBody>
          </p:sp>
          <p:sp>
            <p:nvSpPr>
              <p:cNvPr id="287" name="Freeform 4028"/>
              <p:cNvSpPr>
                <a:spLocks/>
              </p:cNvSpPr>
              <p:nvPr/>
            </p:nvSpPr>
            <p:spPr bwMode="auto">
              <a:xfrm>
                <a:off x="3746761" y="2627669"/>
                <a:ext cx="196963" cy="59744"/>
              </a:xfrm>
              <a:custGeom>
                <a:avLst/>
                <a:gdLst/>
                <a:ahLst/>
                <a:cxnLst>
                  <a:cxn ang="0">
                    <a:pos x="7" y="6"/>
                  </a:cxn>
                  <a:cxn ang="0">
                    <a:pos x="20" y="6"/>
                  </a:cxn>
                  <a:cxn ang="0">
                    <a:pos x="30" y="1"/>
                  </a:cxn>
                  <a:cxn ang="0">
                    <a:pos x="39" y="5"/>
                  </a:cxn>
                  <a:cxn ang="0">
                    <a:pos x="48" y="6"/>
                  </a:cxn>
                  <a:cxn ang="0">
                    <a:pos x="46" y="13"/>
                  </a:cxn>
                  <a:cxn ang="0">
                    <a:pos x="35" y="11"/>
                  </a:cxn>
                  <a:cxn ang="0">
                    <a:pos x="26" y="7"/>
                  </a:cxn>
                  <a:cxn ang="0">
                    <a:pos x="15" y="11"/>
                  </a:cxn>
                  <a:cxn ang="0">
                    <a:pos x="6" y="15"/>
                  </a:cxn>
                  <a:cxn ang="0">
                    <a:pos x="5" y="8"/>
                  </a:cxn>
                  <a:cxn ang="0">
                    <a:pos x="7" y="6"/>
                  </a:cxn>
                </a:cxnLst>
                <a:rect l="0" t="0" r="r" b="b"/>
                <a:pathLst>
                  <a:path w="54" h="19">
                    <a:moveTo>
                      <a:pt x="7" y="6"/>
                    </a:moveTo>
                    <a:cubicBezTo>
                      <a:pt x="11" y="6"/>
                      <a:pt x="16" y="6"/>
                      <a:pt x="20" y="6"/>
                    </a:cubicBezTo>
                    <a:cubicBezTo>
                      <a:pt x="21" y="0"/>
                      <a:pt x="26" y="2"/>
                      <a:pt x="30" y="1"/>
                    </a:cubicBezTo>
                    <a:cubicBezTo>
                      <a:pt x="33" y="2"/>
                      <a:pt x="34" y="5"/>
                      <a:pt x="39" y="5"/>
                    </a:cubicBezTo>
                    <a:cubicBezTo>
                      <a:pt x="40" y="12"/>
                      <a:pt x="45" y="6"/>
                      <a:pt x="48" y="6"/>
                    </a:cubicBezTo>
                    <a:cubicBezTo>
                      <a:pt x="54" y="8"/>
                      <a:pt x="49" y="12"/>
                      <a:pt x="46" y="13"/>
                    </a:cubicBezTo>
                    <a:cubicBezTo>
                      <a:pt x="42" y="17"/>
                      <a:pt x="39" y="10"/>
                      <a:pt x="35" y="11"/>
                    </a:cubicBezTo>
                    <a:cubicBezTo>
                      <a:pt x="32" y="10"/>
                      <a:pt x="27" y="3"/>
                      <a:pt x="26" y="7"/>
                    </a:cubicBezTo>
                    <a:cubicBezTo>
                      <a:pt x="25" y="13"/>
                      <a:pt x="19" y="9"/>
                      <a:pt x="15" y="11"/>
                    </a:cubicBezTo>
                    <a:cubicBezTo>
                      <a:pt x="16" y="17"/>
                      <a:pt x="10" y="15"/>
                      <a:pt x="6" y="15"/>
                    </a:cubicBezTo>
                    <a:cubicBezTo>
                      <a:pt x="0" y="19"/>
                      <a:pt x="0" y="8"/>
                      <a:pt x="5" y="8"/>
                    </a:cubicBezTo>
                    <a:cubicBezTo>
                      <a:pt x="6" y="8"/>
                      <a:pt x="7" y="7"/>
                      <a:pt x="7" y="6"/>
                    </a:cubicBezTo>
                    <a:close/>
                  </a:path>
                </a:pathLst>
              </a:custGeom>
              <a:solidFill>
                <a:schemeClr val="bg1">
                  <a:lumMod val="65000"/>
                </a:schemeClr>
              </a:solidFill>
              <a:ln w="1270">
                <a:solidFill>
                  <a:schemeClr val="bg1">
                    <a:alpha val="39000"/>
                  </a:schemeClr>
                </a:solidFill>
                <a:headEnd/>
                <a:tailEnd/>
              </a:ln>
              <a:effectLst/>
            </p:spPr>
            <p:style>
              <a:lnRef idx="1">
                <a:schemeClr val="dk1"/>
              </a:lnRef>
              <a:fillRef idx="2">
                <a:schemeClr val="dk1"/>
              </a:fillRef>
              <a:effectRef idx="1">
                <a:schemeClr val="dk1"/>
              </a:effectRef>
              <a:fontRef idx="minor">
                <a:schemeClr val="dk1"/>
              </a:fontRef>
            </p:style>
            <p:txBody>
              <a:bodyPr vert="horz" wrap="square" lIns="68580" tIns="34290" rIns="68580" bIns="34290" numCol="1" anchor="t" anchorCtr="0" compatLnSpc="1">
                <a:prstTxWarp prst="textNoShape">
                  <a:avLst/>
                </a:prstTxWarp>
              </a:bodyPr>
              <a:lstStyle/>
              <a:p>
                <a:pPr defTabSz="685800">
                  <a:defRPr/>
                </a:pPr>
                <a:endParaRPr lang="ro-RO" sz="1350">
                  <a:solidFill>
                    <a:srgbClr val="C00000"/>
                  </a:solidFill>
                </a:endParaRPr>
              </a:p>
            </p:txBody>
          </p:sp>
          <p:sp>
            <p:nvSpPr>
              <p:cNvPr id="288" name="Freeform 4029"/>
              <p:cNvSpPr>
                <a:spLocks/>
              </p:cNvSpPr>
              <p:nvPr/>
            </p:nvSpPr>
            <p:spPr bwMode="auto">
              <a:xfrm>
                <a:off x="3710952" y="2418557"/>
                <a:ext cx="411821" cy="328615"/>
              </a:xfrm>
              <a:custGeom>
                <a:avLst/>
                <a:gdLst/>
                <a:ahLst/>
                <a:cxnLst>
                  <a:cxn ang="0">
                    <a:pos x="68" y="96"/>
                  </a:cxn>
                  <a:cxn ang="0">
                    <a:pos x="40" y="96"/>
                  </a:cxn>
                  <a:cxn ang="0">
                    <a:pos x="25" y="101"/>
                  </a:cxn>
                  <a:cxn ang="0">
                    <a:pos x="14" y="101"/>
                  </a:cxn>
                  <a:cxn ang="0">
                    <a:pos x="12" y="86"/>
                  </a:cxn>
                  <a:cxn ang="0">
                    <a:pos x="24" y="84"/>
                  </a:cxn>
                  <a:cxn ang="0">
                    <a:pos x="32" y="79"/>
                  </a:cxn>
                  <a:cxn ang="0">
                    <a:pos x="41" y="77"/>
                  </a:cxn>
                  <a:cxn ang="0">
                    <a:pos x="51" y="82"/>
                  </a:cxn>
                  <a:cxn ang="0">
                    <a:pos x="62" y="80"/>
                  </a:cxn>
                  <a:cxn ang="0">
                    <a:pos x="54" y="77"/>
                  </a:cxn>
                  <a:cxn ang="0">
                    <a:pos x="45" y="73"/>
                  </a:cxn>
                  <a:cxn ang="0">
                    <a:pos x="36" y="70"/>
                  </a:cxn>
                  <a:cxn ang="0">
                    <a:pos x="25" y="75"/>
                  </a:cxn>
                  <a:cxn ang="0">
                    <a:pos x="15" y="69"/>
                  </a:cxn>
                  <a:cxn ang="0">
                    <a:pos x="10" y="56"/>
                  </a:cxn>
                  <a:cxn ang="0">
                    <a:pos x="0" y="46"/>
                  </a:cxn>
                  <a:cxn ang="0">
                    <a:pos x="18" y="14"/>
                  </a:cxn>
                  <a:cxn ang="0">
                    <a:pos x="26" y="4"/>
                  </a:cxn>
                  <a:cxn ang="0">
                    <a:pos x="54" y="2"/>
                  </a:cxn>
                  <a:cxn ang="0">
                    <a:pos x="71" y="12"/>
                  </a:cxn>
                  <a:cxn ang="0">
                    <a:pos x="82" y="28"/>
                  </a:cxn>
                  <a:cxn ang="0">
                    <a:pos x="100" y="46"/>
                  </a:cxn>
                  <a:cxn ang="0">
                    <a:pos x="97" y="60"/>
                  </a:cxn>
                  <a:cxn ang="0">
                    <a:pos x="106" y="82"/>
                  </a:cxn>
                  <a:cxn ang="0">
                    <a:pos x="109" y="100"/>
                  </a:cxn>
                  <a:cxn ang="0">
                    <a:pos x="97" y="102"/>
                  </a:cxn>
                  <a:cxn ang="0">
                    <a:pos x="77" y="96"/>
                  </a:cxn>
                  <a:cxn ang="0">
                    <a:pos x="68" y="96"/>
                  </a:cxn>
                </a:cxnLst>
                <a:rect l="0" t="0" r="r" b="b"/>
                <a:pathLst>
                  <a:path w="110" h="106">
                    <a:moveTo>
                      <a:pt x="68" y="96"/>
                    </a:moveTo>
                    <a:cubicBezTo>
                      <a:pt x="59" y="96"/>
                      <a:pt x="49" y="95"/>
                      <a:pt x="40" y="96"/>
                    </a:cubicBezTo>
                    <a:cubicBezTo>
                      <a:pt x="36" y="102"/>
                      <a:pt x="30" y="102"/>
                      <a:pt x="25" y="101"/>
                    </a:cubicBezTo>
                    <a:cubicBezTo>
                      <a:pt x="21" y="100"/>
                      <a:pt x="16" y="106"/>
                      <a:pt x="14" y="101"/>
                    </a:cubicBezTo>
                    <a:cubicBezTo>
                      <a:pt x="11" y="96"/>
                      <a:pt x="14" y="91"/>
                      <a:pt x="12" y="86"/>
                    </a:cubicBezTo>
                    <a:cubicBezTo>
                      <a:pt x="13" y="82"/>
                      <a:pt x="20" y="85"/>
                      <a:pt x="24" y="84"/>
                    </a:cubicBezTo>
                    <a:cubicBezTo>
                      <a:pt x="27" y="84"/>
                      <a:pt x="26" y="78"/>
                      <a:pt x="32" y="79"/>
                    </a:cubicBezTo>
                    <a:cubicBezTo>
                      <a:pt x="37" y="83"/>
                      <a:pt x="36" y="70"/>
                      <a:pt x="41" y="77"/>
                    </a:cubicBezTo>
                    <a:cubicBezTo>
                      <a:pt x="44" y="79"/>
                      <a:pt x="47" y="79"/>
                      <a:pt x="51" y="82"/>
                    </a:cubicBezTo>
                    <a:cubicBezTo>
                      <a:pt x="54" y="85"/>
                      <a:pt x="58" y="80"/>
                      <a:pt x="62" y="80"/>
                    </a:cubicBezTo>
                    <a:cubicBezTo>
                      <a:pt x="64" y="74"/>
                      <a:pt x="56" y="74"/>
                      <a:pt x="54" y="77"/>
                    </a:cubicBezTo>
                    <a:cubicBezTo>
                      <a:pt x="50" y="79"/>
                      <a:pt x="49" y="70"/>
                      <a:pt x="45" y="73"/>
                    </a:cubicBezTo>
                    <a:cubicBezTo>
                      <a:pt x="43" y="68"/>
                      <a:pt x="38" y="70"/>
                      <a:pt x="36" y="70"/>
                    </a:cubicBezTo>
                    <a:cubicBezTo>
                      <a:pt x="32" y="71"/>
                      <a:pt x="30" y="77"/>
                      <a:pt x="25" y="75"/>
                    </a:cubicBezTo>
                    <a:cubicBezTo>
                      <a:pt x="19" y="76"/>
                      <a:pt x="18" y="73"/>
                      <a:pt x="15" y="69"/>
                    </a:cubicBezTo>
                    <a:cubicBezTo>
                      <a:pt x="13" y="65"/>
                      <a:pt x="13" y="60"/>
                      <a:pt x="10" y="56"/>
                    </a:cubicBezTo>
                    <a:cubicBezTo>
                      <a:pt x="8" y="52"/>
                      <a:pt x="4" y="48"/>
                      <a:pt x="0" y="46"/>
                    </a:cubicBezTo>
                    <a:cubicBezTo>
                      <a:pt x="10" y="40"/>
                      <a:pt x="16" y="27"/>
                      <a:pt x="18" y="14"/>
                    </a:cubicBezTo>
                    <a:cubicBezTo>
                      <a:pt x="18" y="8"/>
                      <a:pt x="22" y="3"/>
                      <a:pt x="26" y="4"/>
                    </a:cubicBezTo>
                    <a:cubicBezTo>
                      <a:pt x="35" y="3"/>
                      <a:pt x="45" y="0"/>
                      <a:pt x="54" y="2"/>
                    </a:cubicBezTo>
                    <a:cubicBezTo>
                      <a:pt x="60" y="3"/>
                      <a:pt x="64" y="13"/>
                      <a:pt x="71" y="12"/>
                    </a:cubicBezTo>
                    <a:cubicBezTo>
                      <a:pt x="78" y="12"/>
                      <a:pt x="78" y="23"/>
                      <a:pt x="82" y="28"/>
                    </a:cubicBezTo>
                    <a:cubicBezTo>
                      <a:pt x="86" y="36"/>
                      <a:pt x="94" y="41"/>
                      <a:pt x="100" y="46"/>
                    </a:cubicBezTo>
                    <a:cubicBezTo>
                      <a:pt x="95" y="49"/>
                      <a:pt x="95" y="55"/>
                      <a:pt x="97" y="60"/>
                    </a:cubicBezTo>
                    <a:cubicBezTo>
                      <a:pt x="98" y="68"/>
                      <a:pt x="99" y="79"/>
                      <a:pt x="106" y="82"/>
                    </a:cubicBezTo>
                    <a:cubicBezTo>
                      <a:pt x="110" y="86"/>
                      <a:pt x="109" y="94"/>
                      <a:pt x="109" y="100"/>
                    </a:cubicBezTo>
                    <a:cubicBezTo>
                      <a:pt x="107" y="102"/>
                      <a:pt x="101" y="101"/>
                      <a:pt x="97" y="102"/>
                    </a:cubicBezTo>
                    <a:cubicBezTo>
                      <a:pt x="90" y="104"/>
                      <a:pt x="83" y="98"/>
                      <a:pt x="77" y="96"/>
                    </a:cubicBezTo>
                    <a:cubicBezTo>
                      <a:pt x="74" y="96"/>
                      <a:pt x="71" y="96"/>
                      <a:pt x="68" y="96"/>
                    </a:cubicBezTo>
                    <a:close/>
                  </a:path>
                </a:pathLst>
              </a:custGeom>
              <a:solidFill>
                <a:schemeClr val="bg1">
                  <a:lumMod val="65000"/>
                </a:schemeClr>
              </a:solidFill>
              <a:ln w="1270">
                <a:solidFill>
                  <a:schemeClr val="bg1">
                    <a:alpha val="39000"/>
                  </a:schemeClr>
                </a:solidFill>
                <a:headEnd/>
                <a:tailEnd/>
              </a:ln>
              <a:effectLst/>
            </p:spPr>
            <p:style>
              <a:lnRef idx="1">
                <a:schemeClr val="dk1"/>
              </a:lnRef>
              <a:fillRef idx="2">
                <a:schemeClr val="dk1"/>
              </a:fillRef>
              <a:effectRef idx="1">
                <a:schemeClr val="dk1"/>
              </a:effectRef>
              <a:fontRef idx="minor">
                <a:schemeClr val="dk1"/>
              </a:fontRef>
            </p:style>
            <p:txBody>
              <a:bodyPr vert="horz" wrap="square" lIns="68580" tIns="34290" rIns="68580" bIns="34290" numCol="1" anchor="t" anchorCtr="0" compatLnSpc="1">
                <a:prstTxWarp prst="textNoShape">
                  <a:avLst/>
                </a:prstTxWarp>
              </a:bodyPr>
              <a:lstStyle/>
              <a:p>
                <a:pPr defTabSz="685800">
                  <a:defRPr/>
                </a:pPr>
                <a:endParaRPr lang="ro-RO" sz="1350">
                  <a:solidFill>
                    <a:srgbClr val="C00000"/>
                  </a:solidFill>
                </a:endParaRPr>
              </a:p>
            </p:txBody>
          </p:sp>
          <p:sp>
            <p:nvSpPr>
              <p:cNvPr id="289" name="Freeform 4030"/>
              <p:cNvSpPr>
                <a:spLocks/>
              </p:cNvSpPr>
              <p:nvPr/>
            </p:nvSpPr>
            <p:spPr bwMode="auto">
              <a:xfrm>
                <a:off x="3764664" y="2702364"/>
                <a:ext cx="196963" cy="119495"/>
              </a:xfrm>
              <a:custGeom>
                <a:avLst/>
                <a:gdLst/>
                <a:ahLst/>
                <a:cxnLst>
                  <a:cxn ang="0">
                    <a:pos x="0" y="9"/>
                  </a:cxn>
                  <a:cxn ang="0">
                    <a:pos x="23" y="3"/>
                  </a:cxn>
                  <a:cxn ang="0">
                    <a:pos x="37" y="2"/>
                  </a:cxn>
                  <a:cxn ang="0">
                    <a:pos x="52" y="2"/>
                  </a:cxn>
                  <a:cxn ang="0">
                    <a:pos x="52" y="19"/>
                  </a:cxn>
                  <a:cxn ang="0">
                    <a:pos x="36" y="28"/>
                  </a:cxn>
                  <a:cxn ang="0">
                    <a:pos x="27" y="36"/>
                  </a:cxn>
                  <a:cxn ang="0">
                    <a:pos x="23" y="26"/>
                  </a:cxn>
                  <a:cxn ang="0">
                    <a:pos x="21" y="18"/>
                  </a:cxn>
                  <a:cxn ang="0">
                    <a:pos x="9" y="17"/>
                  </a:cxn>
                  <a:cxn ang="0">
                    <a:pos x="0" y="9"/>
                  </a:cxn>
                </a:cxnLst>
                <a:rect l="0" t="0" r="r" b="b"/>
                <a:pathLst>
                  <a:path w="52" h="38">
                    <a:moveTo>
                      <a:pt x="0" y="9"/>
                    </a:moveTo>
                    <a:cubicBezTo>
                      <a:pt x="7" y="5"/>
                      <a:pt x="17" y="11"/>
                      <a:pt x="23" y="3"/>
                    </a:cubicBezTo>
                    <a:cubicBezTo>
                      <a:pt x="27" y="0"/>
                      <a:pt x="33" y="2"/>
                      <a:pt x="37" y="2"/>
                    </a:cubicBezTo>
                    <a:cubicBezTo>
                      <a:pt x="42" y="2"/>
                      <a:pt x="47" y="2"/>
                      <a:pt x="52" y="2"/>
                    </a:cubicBezTo>
                    <a:cubicBezTo>
                      <a:pt x="51" y="8"/>
                      <a:pt x="51" y="13"/>
                      <a:pt x="52" y="19"/>
                    </a:cubicBezTo>
                    <a:cubicBezTo>
                      <a:pt x="49" y="28"/>
                      <a:pt x="40" y="21"/>
                      <a:pt x="36" y="28"/>
                    </a:cubicBezTo>
                    <a:cubicBezTo>
                      <a:pt x="33" y="29"/>
                      <a:pt x="29" y="38"/>
                      <a:pt x="27" y="36"/>
                    </a:cubicBezTo>
                    <a:cubicBezTo>
                      <a:pt x="22" y="36"/>
                      <a:pt x="19" y="31"/>
                      <a:pt x="23" y="26"/>
                    </a:cubicBezTo>
                    <a:cubicBezTo>
                      <a:pt x="27" y="22"/>
                      <a:pt x="27" y="18"/>
                      <a:pt x="21" y="18"/>
                    </a:cubicBezTo>
                    <a:cubicBezTo>
                      <a:pt x="17" y="19"/>
                      <a:pt x="13" y="22"/>
                      <a:pt x="9" y="17"/>
                    </a:cubicBezTo>
                    <a:cubicBezTo>
                      <a:pt x="5" y="14"/>
                      <a:pt x="5" y="10"/>
                      <a:pt x="0" y="9"/>
                    </a:cubicBezTo>
                    <a:close/>
                  </a:path>
                </a:pathLst>
              </a:custGeom>
              <a:solidFill>
                <a:schemeClr val="bg1">
                  <a:lumMod val="65000"/>
                </a:schemeClr>
              </a:solidFill>
              <a:ln w="1270">
                <a:solidFill>
                  <a:schemeClr val="bg1">
                    <a:alpha val="39000"/>
                  </a:schemeClr>
                </a:solidFill>
                <a:headEnd/>
                <a:tailEnd/>
              </a:ln>
              <a:effectLst/>
            </p:spPr>
            <p:style>
              <a:lnRef idx="1">
                <a:schemeClr val="dk1"/>
              </a:lnRef>
              <a:fillRef idx="2">
                <a:schemeClr val="dk1"/>
              </a:fillRef>
              <a:effectRef idx="1">
                <a:schemeClr val="dk1"/>
              </a:effectRef>
              <a:fontRef idx="minor">
                <a:schemeClr val="dk1"/>
              </a:fontRef>
            </p:style>
            <p:txBody>
              <a:bodyPr vert="horz" wrap="square" lIns="68580" tIns="34290" rIns="68580" bIns="34290" numCol="1" anchor="t" anchorCtr="0" compatLnSpc="1">
                <a:prstTxWarp prst="textNoShape">
                  <a:avLst/>
                </a:prstTxWarp>
              </a:bodyPr>
              <a:lstStyle/>
              <a:p>
                <a:pPr defTabSz="685800">
                  <a:defRPr/>
                </a:pPr>
                <a:endParaRPr lang="ro-RO" sz="1350">
                  <a:solidFill>
                    <a:srgbClr val="C00000"/>
                  </a:solidFill>
                </a:endParaRPr>
              </a:p>
            </p:txBody>
          </p:sp>
          <p:sp>
            <p:nvSpPr>
              <p:cNvPr id="290" name="Freeform 4031"/>
              <p:cNvSpPr>
                <a:spLocks/>
              </p:cNvSpPr>
              <p:nvPr/>
            </p:nvSpPr>
            <p:spPr bwMode="auto">
              <a:xfrm>
                <a:off x="3872090" y="2717293"/>
                <a:ext cx="519254" cy="403302"/>
              </a:xfrm>
              <a:custGeom>
                <a:avLst/>
                <a:gdLst/>
                <a:ahLst/>
                <a:cxnLst>
                  <a:cxn ang="0">
                    <a:pos x="128" y="57"/>
                  </a:cxn>
                  <a:cxn ang="0">
                    <a:pos x="125" y="72"/>
                  </a:cxn>
                  <a:cxn ang="0">
                    <a:pos x="131" y="83"/>
                  </a:cxn>
                  <a:cxn ang="0">
                    <a:pos x="135" y="94"/>
                  </a:cxn>
                  <a:cxn ang="0">
                    <a:pos x="128" y="96"/>
                  </a:cxn>
                  <a:cxn ang="0">
                    <a:pos x="127" y="107"/>
                  </a:cxn>
                  <a:cxn ang="0">
                    <a:pos x="121" y="118"/>
                  </a:cxn>
                  <a:cxn ang="0">
                    <a:pos x="111" y="121"/>
                  </a:cxn>
                  <a:cxn ang="0">
                    <a:pos x="101" y="120"/>
                  </a:cxn>
                  <a:cxn ang="0">
                    <a:pos x="100" y="104"/>
                  </a:cxn>
                  <a:cxn ang="0">
                    <a:pos x="91" y="96"/>
                  </a:cxn>
                  <a:cxn ang="0">
                    <a:pos x="83" y="100"/>
                  </a:cxn>
                  <a:cxn ang="0">
                    <a:pos x="75" y="70"/>
                  </a:cxn>
                  <a:cxn ang="0">
                    <a:pos x="59" y="62"/>
                  </a:cxn>
                  <a:cxn ang="0">
                    <a:pos x="46" y="67"/>
                  </a:cxn>
                  <a:cxn ang="0">
                    <a:pos x="33" y="86"/>
                  </a:cxn>
                  <a:cxn ang="0">
                    <a:pos x="25" y="68"/>
                  </a:cxn>
                  <a:cxn ang="0">
                    <a:pos x="17" y="58"/>
                  </a:cxn>
                  <a:cxn ang="0">
                    <a:pos x="8" y="45"/>
                  </a:cxn>
                  <a:cxn ang="0">
                    <a:pos x="0" y="38"/>
                  </a:cxn>
                  <a:cxn ang="0">
                    <a:pos x="9" y="24"/>
                  </a:cxn>
                  <a:cxn ang="0">
                    <a:pos x="24" y="17"/>
                  </a:cxn>
                  <a:cxn ang="0">
                    <a:pos x="24" y="0"/>
                  </a:cxn>
                  <a:cxn ang="0">
                    <a:pos x="40" y="4"/>
                  </a:cxn>
                  <a:cxn ang="0">
                    <a:pos x="66" y="6"/>
                  </a:cxn>
                  <a:cxn ang="0">
                    <a:pos x="79" y="18"/>
                  </a:cxn>
                  <a:cxn ang="0">
                    <a:pos x="89" y="12"/>
                  </a:cxn>
                  <a:cxn ang="0">
                    <a:pos x="100" y="9"/>
                  </a:cxn>
                  <a:cxn ang="0">
                    <a:pos x="111" y="7"/>
                  </a:cxn>
                  <a:cxn ang="0">
                    <a:pos x="120" y="30"/>
                  </a:cxn>
                  <a:cxn ang="0">
                    <a:pos x="126" y="53"/>
                  </a:cxn>
                  <a:cxn ang="0">
                    <a:pos x="128" y="57"/>
                  </a:cxn>
                </a:cxnLst>
                <a:rect l="0" t="0" r="r" b="b"/>
                <a:pathLst>
                  <a:path w="139" h="128">
                    <a:moveTo>
                      <a:pt x="128" y="57"/>
                    </a:moveTo>
                    <a:cubicBezTo>
                      <a:pt x="125" y="61"/>
                      <a:pt x="121" y="68"/>
                      <a:pt x="125" y="72"/>
                    </a:cubicBezTo>
                    <a:cubicBezTo>
                      <a:pt x="128" y="74"/>
                      <a:pt x="134" y="78"/>
                      <a:pt x="131" y="83"/>
                    </a:cubicBezTo>
                    <a:cubicBezTo>
                      <a:pt x="126" y="87"/>
                      <a:pt x="133" y="91"/>
                      <a:pt x="135" y="94"/>
                    </a:cubicBezTo>
                    <a:cubicBezTo>
                      <a:pt x="139" y="100"/>
                      <a:pt x="130" y="99"/>
                      <a:pt x="128" y="96"/>
                    </a:cubicBezTo>
                    <a:cubicBezTo>
                      <a:pt x="122" y="96"/>
                      <a:pt x="125" y="104"/>
                      <a:pt x="127" y="107"/>
                    </a:cubicBezTo>
                    <a:cubicBezTo>
                      <a:pt x="128" y="112"/>
                      <a:pt x="123" y="114"/>
                      <a:pt x="121" y="118"/>
                    </a:cubicBezTo>
                    <a:cubicBezTo>
                      <a:pt x="117" y="113"/>
                      <a:pt x="113" y="116"/>
                      <a:pt x="111" y="121"/>
                    </a:cubicBezTo>
                    <a:cubicBezTo>
                      <a:pt x="109" y="128"/>
                      <a:pt x="103" y="124"/>
                      <a:pt x="101" y="120"/>
                    </a:cubicBezTo>
                    <a:cubicBezTo>
                      <a:pt x="99" y="115"/>
                      <a:pt x="102" y="109"/>
                      <a:pt x="100" y="104"/>
                    </a:cubicBezTo>
                    <a:cubicBezTo>
                      <a:pt x="99" y="98"/>
                      <a:pt x="96" y="93"/>
                      <a:pt x="91" y="96"/>
                    </a:cubicBezTo>
                    <a:cubicBezTo>
                      <a:pt x="86" y="94"/>
                      <a:pt x="84" y="108"/>
                      <a:pt x="83" y="100"/>
                    </a:cubicBezTo>
                    <a:cubicBezTo>
                      <a:pt x="80" y="90"/>
                      <a:pt x="82" y="78"/>
                      <a:pt x="75" y="70"/>
                    </a:cubicBezTo>
                    <a:cubicBezTo>
                      <a:pt x="72" y="64"/>
                      <a:pt x="65" y="60"/>
                      <a:pt x="59" y="62"/>
                    </a:cubicBezTo>
                    <a:cubicBezTo>
                      <a:pt x="55" y="65"/>
                      <a:pt x="49" y="60"/>
                      <a:pt x="46" y="67"/>
                    </a:cubicBezTo>
                    <a:cubicBezTo>
                      <a:pt x="42" y="74"/>
                      <a:pt x="38" y="80"/>
                      <a:pt x="33" y="86"/>
                    </a:cubicBezTo>
                    <a:cubicBezTo>
                      <a:pt x="35" y="78"/>
                      <a:pt x="28" y="73"/>
                      <a:pt x="25" y="68"/>
                    </a:cubicBezTo>
                    <a:cubicBezTo>
                      <a:pt x="26" y="61"/>
                      <a:pt x="20" y="60"/>
                      <a:pt x="17" y="58"/>
                    </a:cubicBezTo>
                    <a:cubicBezTo>
                      <a:pt x="13" y="54"/>
                      <a:pt x="6" y="52"/>
                      <a:pt x="8" y="45"/>
                    </a:cubicBezTo>
                    <a:cubicBezTo>
                      <a:pt x="9" y="39"/>
                      <a:pt x="0" y="44"/>
                      <a:pt x="0" y="38"/>
                    </a:cubicBezTo>
                    <a:cubicBezTo>
                      <a:pt x="0" y="32"/>
                      <a:pt x="6" y="29"/>
                      <a:pt x="9" y="24"/>
                    </a:cubicBezTo>
                    <a:cubicBezTo>
                      <a:pt x="14" y="20"/>
                      <a:pt x="22" y="25"/>
                      <a:pt x="24" y="17"/>
                    </a:cubicBezTo>
                    <a:cubicBezTo>
                      <a:pt x="23" y="11"/>
                      <a:pt x="23" y="6"/>
                      <a:pt x="24" y="0"/>
                    </a:cubicBezTo>
                    <a:cubicBezTo>
                      <a:pt x="30" y="0"/>
                      <a:pt x="35" y="0"/>
                      <a:pt x="40" y="4"/>
                    </a:cubicBezTo>
                    <a:cubicBezTo>
                      <a:pt x="48" y="10"/>
                      <a:pt x="57" y="4"/>
                      <a:pt x="66" y="6"/>
                    </a:cubicBezTo>
                    <a:cubicBezTo>
                      <a:pt x="70" y="10"/>
                      <a:pt x="74" y="15"/>
                      <a:pt x="79" y="18"/>
                    </a:cubicBezTo>
                    <a:cubicBezTo>
                      <a:pt x="82" y="14"/>
                      <a:pt x="85" y="8"/>
                      <a:pt x="89" y="12"/>
                    </a:cubicBezTo>
                    <a:cubicBezTo>
                      <a:pt x="93" y="15"/>
                      <a:pt x="98" y="14"/>
                      <a:pt x="100" y="9"/>
                    </a:cubicBezTo>
                    <a:cubicBezTo>
                      <a:pt x="103" y="6"/>
                      <a:pt x="108" y="1"/>
                      <a:pt x="111" y="7"/>
                    </a:cubicBezTo>
                    <a:cubicBezTo>
                      <a:pt x="111" y="16"/>
                      <a:pt x="115" y="24"/>
                      <a:pt x="120" y="30"/>
                    </a:cubicBezTo>
                    <a:cubicBezTo>
                      <a:pt x="124" y="37"/>
                      <a:pt x="122" y="47"/>
                      <a:pt x="126" y="53"/>
                    </a:cubicBezTo>
                    <a:cubicBezTo>
                      <a:pt x="127" y="55"/>
                      <a:pt x="128" y="56"/>
                      <a:pt x="128" y="57"/>
                    </a:cubicBezTo>
                    <a:close/>
                  </a:path>
                </a:pathLst>
              </a:custGeom>
              <a:solidFill>
                <a:schemeClr val="bg1">
                  <a:lumMod val="65000"/>
                </a:schemeClr>
              </a:solidFill>
              <a:ln w="1270">
                <a:solidFill>
                  <a:schemeClr val="bg1">
                    <a:alpha val="39000"/>
                  </a:schemeClr>
                </a:solidFill>
                <a:headEnd/>
                <a:tailEnd/>
              </a:ln>
              <a:effectLst/>
            </p:spPr>
            <p:style>
              <a:lnRef idx="1">
                <a:schemeClr val="dk1"/>
              </a:lnRef>
              <a:fillRef idx="2">
                <a:schemeClr val="dk1"/>
              </a:fillRef>
              <a:effectRef idx="1">
                <a:schemeClr val="dk1"/>
              </a:effectRef>
              <a:fontRef idx="minor">
                <a:schemeClr val="dk1"/>
              </a:fontRef>
            </p:style>
            <p:txBody>
              <a:bodyPr vert="horz" wrap="square" lIns="68580" tIns="34290" rIns="68580" bIns="34290" numCol="1" anchor="t" anchorCtr="0" compatLnSpc="1">
                <a:prstTxWarp prst="textNoShape">
                  <a:avLst/>
                </a:prstTxWarp>
              </a:bodyPr>
              <a:lstStyle/>
              <a:p>
                <a:pPr defTabSz="685800">
                  <a:defRPr/>
                </a:pPr>
                <a:endParaRPr lang="ro-RO" sz="1350">
                  <a:solidFill>
                    <a:srgbClr val="C00000"/>
                  </a:solidFill>
                </a:endParaRPr>
              </a:p>
            </p:txBody>
          </p:sp>
          <p:sp>
            <p:nvSpPr>
              <p:cNvPr id="291" name="Freeform 4032"/>
              <p:cNvSpPr>
                <a:spLocks/>
              </p:cNvSpPr>
              <p:nvPr/>
            </p:nvSpPr>
            <p:spPr bwMode="auto">
              <a:xfrm>
                <a:off x="3997435" y="2896533"/>
                <a:ext cx="196963" cy="238992"/>
              </a:xfrm>
              <a:custGeom>
                <a:avLst/>
                <a:gdLst/>
                <a:ahLst/>
                <a:cxnLst>
                  <a:cxn ang="0">
                    <a:pos x="1" y="27"/>
                  </a:cxn>
                  <a:cxn ang="0">
                    <a:pos x="16" y="5"/>
                  </a:cxn>
                  <a:cxn ang="0">
                    <a:pos x="29" y="3"/>
                  </a:cxn>
                  <a:cxn ang="0">
                    <a:pos x="47" y="19"/>
                  </a:cxn>
                  <a:cxn ang="0">
                    <a:pos x="52" y="45"/>
                  </a:cxn>
                  <a:cxn ang="0">
                    <a:pos x="35" y="68"/>
                  </a:cxn>
                  <a:cxn ang="0">
                    <a:pos x="26" y="67"/>
                  </a:cxn>
                  <a:cxn ang="0">
                    <a:pos x="18" y="57"/>
                  </a:cxn>
                  <a:cxn ang="0">
                    <a:pos x="8" y="48"/>
                  </a:cxn>
                  <a:cxn ang="0">
                    <a:pos x="2" y="38"/>
                  </a:cxn>
                  <a:cxn ang="0">
                    <a:pos x="1" y="29"/>
                  </a:cxn>
                  <a:cxn ang="0">
                    <a:pos x="1" y="27"/>
                  </a:cxn>
                </a:cxnLst>
                <a:rect l="0" t="0" r="r" b="b"/>
                <a:pathLst>
                  <a:path w="52" h="75">
                    <a:moveTo>
                      <a:pt x="1" y="27"/>
                    </a:moveTo>
                    <a:cubicBezTo>
                      <a:pt x="7" y="20"/>
                      <a:pt x="11" y="12"/>
                      <a:pt x="16" y="5"/>
                    </a:cubicBezTo>
                    <a:cubicBezTo>
                      <a:pt x="20" y="3"/>
                      <a:pt x="25" y="5"/>
                      <a:pt x="29" y="3"/>
                    </a:cubicBezTo>
                    <a:cubicBezTo>
                      <a:pt x="37" y="0"/>
                      <a:pt x="44" y="10"/>
                      <a:pt x="47" y="19"/>
                    </a:cubicBezTo>
                    <a:cubicBezTo>
                      <a:pt x="50" y="27"/>
                      <a:pt x="48" y="37"/>
                      <a:pt x="52" y="45"/>
                    </a:cubicBezTo>
                    <a:cubicBezTo>
                      <a:pt x="48" y="54"/>
                      <a:pt x="40" y="60"/>
                      <a:pt x="35" y="68"/>
                    </a:cubicBezTo>
                    <a:cubicBezTo>
                      <a:pt x="32" y="75"/>
                      <a:pt x="30" y="70"/>
                      <a:pt x="26" y="67"/>
                    </a:cubicBezTo>
                    <a:cubicBezTo>
                      <a:pt x="24" y="63"/>
                      <a:pt x="16" y="63"/>
                      <a:pt x="18" y="57"/>
                    </a:cubicBezTo>
                    <a:cubicBezTo>
                      <a:pt x="17" y="52"/>
                      <a:pt x="11" y="53"/>
                      <a:pt x="8" y="48"/>
                    </a:cubicBezTo>
                    <a:cubicBezTo>
                      <a:pt x="6" y="46"/>
                      <a:pt x="0" y="40"/>
                      <a:pt x="2" y="38"/>
                    </a:cubicBezTo>
                    <a:cubicBezTo>
                      <a:pt x="8" y="36"/>
                      <a:pt x="5" y="31"/>
                      <a:pt x="1" y="29"/>
                    </a:cubicBezTo>
                    <a:cubicBezTo>
                      <a:pt x="2" y="29"/>
                      <a:pt x="1" y="27"/>
                      <a:pt x="1" y="27"/>
                    </a:cubicBezTo>
                    <a:close/>
                  </a:path>
                </a:pathLst>
              </a:custGeom>
              <a:solidFill>
                <a:schemeClr val="bg1">
                  <a:lumMod val="65000"/>
                </a:schemeClr>
              </a:solidFill>
              <a:ln w="1270">
                <a:solidFill>
                  <a:schemeClr val="bg1">
                    <a:alpha val="39000"/>
                  </a:schemeClr>
                </a:solidFill>
                <a:headEnd/>
                <a:tailEnd/>
              </a:ln>
              <a:effectLst/>
            </p:spPr>
            <p:style>
              <a:lnRef idx="1">
                <a:schemeClr val="dk1"/>
              </a:lnRef>
              <a:fillRef idx="2">
                <a:schemeClr val="dk1"/>
              </a:fillRef>
              <a:effectRef idx="1">
                <a:schemeClr val="dk1"/>
              </a:effectRef>
              <a:fontRef idx="minor">
                <a:schemeClr val="dk1"/>
              </a:fontRef>
            </p:style>
            <p:txBody>
              <a:bodyPr vert="horz" wrap="square" lIns="68580" tIns="34290" rIns="68580" bIns="34290" numCol="1" anchor="t" anchorCtr="0" compatLnSpc="1">
                <a:prstTxWarp prst="textNoShape">
                  <a:avLst/>
                </a:prstTxWarp>
              </a:bodyPr>
              <a:lstStyle/>
              <a:p>
                <a:pPr defTabSz="685800">
                  <a:defRPr/>
                </a:pPr>
                <a:endParaRPr lang="ro-RO" sz="1350">
                  <a:solidFill>
                    <a:srgbClr val="C00000"/>
                  </a:solidFill>
                </a:endParaRPr>
              </a:p>
            </p:txBody>
          </p:sp>
          <p:sp>
            <p:nvSpPr>
              <p:cNvPr id="292" name="Freeform 4033"/>
              <p:cNvSpPr>
                <a:spLocks/>
              </p:cNvSpPr>
              <p:nvPr/>
            </p:nvSpPr>
            <p:spPr bwMode="auto">
              <a:xfrm>
                <a:off x="4104869" y="3016029"/>
                <a:ext cx="286484" cy="298736"/>
              </a:xfrm>
              <a:custGeom>
                <a:avLst/>
                <a:gdLst/>
                <a:ahLst/>
                <a:cxnLst>
                  <a:cxn ang="0">
                    <a:pos x="20" y="11"/>
                  </a:cxn>
                  <a:cxn ang="0">
                    <a:pos x="34" y="4"/>
                  </a:cxn>
                  <a:cxn ang="0">
                    <a:pos x="36" y="25"/>
                  </a:cxn>
                  <a:cxn ang="0">
                    <a:pos x="46" y="29"/>
                  </a:cxn>
                  <a:cxn ang="0">
                    <a:pos x="56" y="24"/>
                  </a:cxn>
                  <a:cxn ang="0">
                    <a:pos x="56" y="39"/>
                  </a:cxn>
                  <a:cxn ang="0">
                    <a:pos x="56" y="50"/>
                  </a:cxn>
                  <a:cxn ang="0">
                    <a:pos x="67" y="56"/>
                  </a:cxn>
                  <a:cxn ang="0">
                    <a:pos x="73" y="72"/>
                  </a:cxn>
                  <a:cxn ang="0">
                    <a:pos x="70" y="95"/>
                  </a:cxn>
                  <a:cxn ang="0">
                    <a:pos x="39" y="75"/>
                  </a:cxn>
                  <a:cxn ang="0">
                    <a:pos x="12" y="49"/>
                  </a:cxn>
                  <a:cxn ang="0">
                    <a:pos x="0" y="39"/>
                  </a:cxn>
                  <a:cxn ang="0">
                    <a:pos x="18" y="15"/>
                  </a:cxn>
                  <a:cxn ang="0">
                    <a:pos x="20" y="11"/>
                  </a:cxn>
                </a:cxnLst>
                <a:rect l="0" t="0" r="r" b="b"/>
                <a:pathLst>
                  <a:path w="76" h="95">
                    <a:moveTo>
                      <a:pt x="20" y="11"/>
                    </a:moveTo>
                    <a:cubicBezTo>
                      <a:pt x="21" y="3"/>
                      <a:pt x="29" y="0"/>
                      <a:pt x="34" y="4"/>
                    </a:cubicBezTo>
                    <a:cubicBezTo>
                      <a:pt x="36" y="11"/>
                      <a:pt x="37" y="18"/>
                      <a:pt x="36" y="25"/>
                    </a:cubicBezTo>
                    <a:cubicBezTo>
                      <a:pt x="38" y="29"/>
                      <a:pt x="43" y="36"/>
                      <a:pt x="46" y="29"/>
                    </a:cubicBezTo>
                    <a:cubicBezTo>
                      <a:pt x="49" y="25"/>
                      <a:pt x="52" y="19"/>
                      <a:pt x="56" y="24"/>
                    </a:cubicBezTo>
                    <a:cubicBezTo>
                      <a:pt x="57" y="28"/>
                      <a:pt x="58" y="34"/>
                      <a:pt x="56" y="39"/>
                    </a:cubicBezTo>
                    <a:cubicBezTo>
                      <a:pt x="54" y="42"/>
                      <a:pt x="51" y="49"/>
                      <a:pt x="56" y="50"/>
                    </a:cubicBezTo>
                    <a:cubicBezTo>
                      <a:pt x="61" y="50"/>
                      <a:pt x="65" y="51"/>
                      <a:pt x="67" y="56"/>
                    </a:cubicBezTo>
                    <a:cubicBezTo>
                      <a:pt x="71" y="61"/>
                      <a:pt x="76" y="65"/>
                      <a:pt x="73" y="72"/>
                    </a:cubicBezTo>
                    <a:cubicBezTo>
                      <a:pt x="71" y="80"/>
                      <a:pt x="70" y="87"/>
                      <a:pt x="70" y="95"/>
                    </a:cubicBezTo>
                    <a:cubicBezTo>
                      <a:pt x="60" y="90"/>
                      <a:pt x="49" y="84"/>
                      <a:pt x="39" y="75"/>
                    </a:cubicBezTo>
                    <a:cubicBezTo>
                      <a:pt x="31" y="65"/>
                      <a:pt x="23" y="55"/>
                      <a:pt x="12" y="49"/>
                    </a:cubicBezTo>
                    <a:cubicBezTo>
                      <a:pt x="8" y="46"/>
                      <a:pt x="4" y="43"/>
                      <a:pt x="0" y="39"/>
                    </a:cubicBezTo>
                    <a:cubicBezTo>
                      <a:pt x="6" y="30"/>
                      <a:pt x="12" y="23"/>
                      <a:pt x="18" y="15"/>
                    </a:cubicBezTo>
                    <a:cubicBezTo>
                      <a:pt x="18" y="14"/>
                      <a:pt x="19" y="12"/>
                      <a:pt x="20" y="11"/>
                    </a:cubicBezTo>
                    <a:close/>
                  </a:path>
                </a:pathLst>
              </a:custGeom>
              <a:solidFill>
                <a:schemeClr val="bg1">
                  <a:lumMod val="65000"/>
                </a:schemeClr>
              </a:solidFill>
              <a:ln w="1270">
                <a:solidFill>
                  <a:schemeClr val="bg1">
                    <a:alpha val="39000"/>
                  </a:schemeClr>
                </a:solidFill>
                <a:headEnd/>
                <a:tailEnd/>
              </a:ln>
              <a:effectLst/>
            </p:spPr>
            <p:style>
              <a:lnRef idx="1">
                <a:schemeClr val="dk1"/>
              </a:lnRef>
              <a:fillRef idx="2">
                <a:schemeClr val="dk1"/>
              </a:fillRef>
              <a:effectRef idx="1">
                <a:schemeClr val="dk1"/>
              </a:effectRef>
              <a:fontRef idx="minor">
                <a:schemeClr val="dk1"/>
              </a:fontRef>
            </p:style>
            <p:txBody>
              <a:bodyPr vert="horz" wrap="square" lIns="68580" tIns="34290" rIns="68580" bIns="34290" numCol="1" anchor="t" anchorCtr="0" compatLnSpc="1">
                <a:prstTxWarp prst="textNoShape">
                  <a:avLst/>
                </a:prstTxWarp>
              </a:bodyPr>
              <a:lstStyle/>
              <a:p>
                <a:pPr defTabSz="685800">
                  <a:defRPr/>
                </a:pPr>
                <a:endParaRPr lang="ro-RO" sz="1350">
                  <a:solidFill>
                    <a:srgbClr val="C00000"/>
                  </a:solidFill>
                </a:endParaRPr>
              </a:p>
            </p:txBody>
          </p:sp>
          <p:sp>
            <p:nvSpPr>
              <p:cNvPr id="293" name="Freeform 4034"/>
              <p:cNvSpPr>
                <a:spLocks/>
              </p:cNvSpPr>
              <p:nvPr/>
            </p:nvSpPr>
            <p:spPr bwMode="auto">
              <a:xfrm>
                <a:off x="4319728" y="2851732"/>
                <a:ext cx="411821" cy="463047"/>
              </a:xfrm>
              <a:custGeom>
                <a:avLst/>
                <a:gdLst/>
                <a:ahLst/>
                <a:cxnLst>
                  <a:cxn ang="0">
                    <a:pos x="18" y="143"/>
                  </a:cxn>
                  <a:cxn ang="0">
                    <a:pos x="21" y="115"/>
                  </a:cxn>
                  <a:cxn ang="0">
                    <a:pos x="10" y="98"/>
                  </a:cxn>
                  <a:cxn ang="0">
                    <a:pos x="0" y="94"/>
                  </a:cxn>
                  <a:cxn ang="0">
                    <a:pos x="4" y="75"/>
                  </a:cxn>
                  <a:cxn ang="0">
                    <a:pos x="10" y="62"/>
                  </a:cxn>
                  <a:cxn ang="0">
                    <a:pos x="11" y="51"/>
                  </a:cxn>
                  <a:cxn ang="0">
                    <a:pos x="19" y="49"/>
                  </a:cxn>
                  <a:cxn ang="0">
                    <a:pos x="13" y="38"/>
                  </a:cxn>
                  <a:cxn ang="0">
                    <a:pos x="8" y="27"/>
                  </a:cxn>
                  <a:cxn ang="0">
                    <a:pos x="11" y="13"/>
                  </a:cxn>
                  <a:cxn ang="0">
                    <a:pos x="21" y="8"/>
                  </a:cxn>
                  <a:cxn ang="0">
                    <a:pos x="30" y="10"/>
                  </a:cxn>
                  <a:cxn ang="0">
                    <a:pos x="41" y="1"/>
                  </a:cxn>
                  <a:cxn ang="0">
                    <a:pos x="47" y="12"/>
                  </a:cxn>
                  <a:cxn ang="0">
                    <a:pos x="56" y="8"/>
                  </a:cxn>
                  <a:cxn ang="0">
                    <a:pos x="65" y="17"/>
                  </a:cxn>
                  <a:cxn ang="0">
                    <a:pos x="80" y="22"/>
                  </a:cxn>
                  <a:cxn ang="0">
                    <a:pos x="103" y="25"/>
                  </a:cxn>
                  <a:cxn ang="0">
                    <a:pos x="106" y="42"/>
                  </a:cxn>
                  <a:cxn ang="0">
                    <a:pos x="106" y="62"/>
                  </a:cxn>
                  <a:cxn ang="0">
                    <a:pos x="96" y="92"/>
                  </a:cxn>
                  <a:cxn ang="0">
                    <a:pos x="104" y="121"/>
                  </a:cxn>
                  <a:cxn ang="0">
                    <a:pos x="99" y="124"/>
                  </a:cxn>
                  <a:cxn ang="0">
                    <a:pos x="87" y="123"/>
                  </a:cxn>
                  <a:cxn ang="0">
                    <a:pos x="61" y="124"/>
                  </a:cxn>
                  <a:cxn ang="0">
                    <a:pos x="22" y="142"/>
                  </a:cxn>
                  <a:cxn ang="0">
                    <a:pos x="18" y="143"/>
                  </a:cxn>
                </a:cxnLst>
                <a:rect l="0" t="0" r="r" b="b"/>
                <a:pathLst>
                  <a:path w="110" h="144">
                    <a:moveTo>
                      <a:pt x="18" y="143"/>
                    </a:moveTo>
                    <a:cubicBezTo>
                      <a:pt x="17" y="133"/>
                      <a:pt x="20" y="124"/>
                      <a:pt x="21" y="115"/>
                    </a:cubicBezTo>
                    <a:cubicBezTo>
                      <a:pt x="19" y="108"/>
                      <a:pt x="13" y="104"/>
                      <a:pt x="10" y="98"/>
                    </a:cubicBezTo>
                    <a:cubicBezTo>
                      <a:pt x="6" y="99"/>
                      <a:pt x="1" y="99"/>
                      <a:pt x="0" y="94"/>
                    </a:cubicBezTo>
                    <a:cubicBezTo>
                      <a:pt x="3" y="88"/>
                      <a:pt x="6" y="82"/>
                      <a:pt x="4" y="75"/>
                    </a:cubicBezTo>
                    <a:cubicBezTo>
                      <a:pt x="4" y="70"/>
                      <a:pt x="11" y="68"/>
                      <a:pt x="10" y="62"/>
                    </a:cubicBezTo>
                    <a:cubicBezTo>
                      <a:pt x="8" y="59"/>
                      <a:pt x="5" y="51"/>
                      <a:pt x="11" y="51"/>
                    </a:cubicBezTo>
                    <a:cubicBezTo>
                      <a:pt x="13" y="53"/>
                      <a:pt x="22" y="56"/>
                      <a:pt x="19" y="49"/>
                    </a:cubicBezTo>
                    <a:cubicBezTo>
                      <a:pt x="17" y="46"/>
                      <a:pt x="9" y="42"/>
                      <a:pt x="13" y="38"/>
                    </a:cubicBezTo>
                    <a:cubicBezTo>
                      <a:pt x="18" y="33"/>
                      <a:pt x="12" y="29"/>
                      <a:pt x="8" y="27"/>
                    </a:cubicBezTo>
                    <a:cubicBezTo>
                      <a:pt x="4" y="23"/>
                      <a:pt x="8" y="16"/>
                      <a:pt x="11" y="13"/>
                    </a:cubicBezTo>
                    <a:cubicBezTo>
                      <a:pt x="13" y="9"/>
                      <a:pt x="17" y="3"/>
                      <a:pt x="21" y="8"/>
                    </a:cubicBezTo>
                    <a:cubicBezTo>
                      <a:pt x="24" y="10"/>
                      <a:pt x="27" y="17"/>
                      <a:pt x="30" y="10"/>
                    </a:cubicBezTo>
                    <a:cubicBezTo>
                      <a:pt x="33" y="6"/>
                      <a:pt x="37" y="0"/>
                      <a:pt x="41" y="1"/>
                    </a:cubicBezTo>
                    <a:cubicBezTo>
                      <a:pt x="44" y="4"/>
                      <a:pt x="42" y="14"/>
                      <a:pt x="47" y="12"/>
                    </a:cubicBezTo>
                    <a:cubicBezTo>
                      <a:pt x="50" y="11"/>
                      <a:pt x="53" y="5"/>
                      <a:pt x="56" y="8"/>
                    </a:cubicBezTo>
                    <a:cubicBezTo>
                      <a:pt x="62" y="6"/>
                      <a:pt x="63" y="13"/>
                      <a:pt x="65" y="17"/>
                    </a:cubicBezTo>
                    <a:cubicBezTo>
                      <a:pt x="68" y="23"/>
                      <a:pt x="75" y="27"/>
                      <a:pt x="80" y="22"/>
                    </a:cubicBezTo>
                    <a:cubicBezTo>
                      <a:pt x="87" y="17"/>
                      <a:pt x="97" y="17"/>
                      <a:pt x="103" y="25"/>
                    </a:cubicBezTo>
                    <a:cubicBezTo>
                      <a:pt x="106" y="29"/>
                      <a:pt x="105" y="36"/>
                      <a:pt x="106" y="42"/>
                    </a:cubicBezTo>
                    <a:cubicBezTo>
                      <a:pt x="108" y="49"/>
                      <a:pt x="110" y="56"/>
                      <a:pt x="106" y="62"/>
                    </a:cubicBezTo>
                    <a:cubicBezTo>
                      <a:pt x="101" y="71"/>
                      <a:pt x="99" y="82"/>
                      <a:pt x="96" y="92"/>
                    </a:cubicBezTo>
                    <a:cubicBezTo>
                      <a:pt x="97" y="103"/>
                      <a:pt x="102" y="111"/>
                      <a:pt x="104" y="121"/>
                    </a:cubicBezTo>
                    <a:cubicBezTo>
                      <a:pt x="106" y="132"/>
                      <a:pt x="102" y="119"/>
                      <a:pt x="99" y="124"/>
                    </a:cubicBezTo>
                    <a:cubicBezTo>
                      <a:pt x="96" y="127"/>
                      <a:pt x="91" y="124"/>
                      <a:pt x="87" y="123"/>
                    </a:cubicBezTo>
                    <a:cubicBezTo>
                      <a:pt x="78" y="122"/>
                      <a:pt x="70" y="123"/>
                      <a:pt x="61" y="124"/>
                    </a:cubicBezTo>
                    <a:cubicBezTo>
                      <a:pt x="47" y="127"/>
                      <a:pt x="34" y="134"/>
                      <a:pt x="22" y="142"/>
                    </a:cubicBezTo>
                    <a:cubicBezTo>
                      <a:pt x="21" y="144"/>
                      <a:pt x="19" y="144"/>
                      <a:pt x="18" y="143"/>
                    </a:cubicBezTo>
                    <a:close/>
                  </a:path>
                </a:pathLst>
              </a:custGeom>
              <a:solidFill>
                <a:schemeClr val="bg1">
                  <a:lumMod val="65000"/>
                </a:schemeClr>
              </a:solidFill>
              <a:ln w="1270">
                <a:solidFill>
                  <a:schemeClr val="bg1">
                    <a:alpha val="39000"/>
                  </a:schemeClr>
                </a:solidFill>
                <a:headEnd/>
                <a:tailEnd/>
              </a:ln>
              <a:effectLst/>
            </p:spPr>
            <p:style>
              <a:lnRef idx="1">
                <a:schemeClr val="dk1"/>
              </a:lnRef>
              <a:fillRef idx="2">
                <a:schemeClr val="dk1"/>
              </a:fillRef>
              <a:effectRef idx="1">
                <a:schemeClr val="dk1"/>
              </a:effectRef>
              <a:fontRef idx="minor">
                <a:schemeClr val="dk1"/>
              </a:fontRef>
            </p:style>
            <p:txBody>
              <a:bodyPr vert="horz" wrap="square" lIns="68580" tIns="34290" rIns="68580" bIns="34290" numCol="1" anchor="t" anchorCtr="0" compatLnSpc="1">
                <a:prstTxWarp prst="textNoShape">
                  <a:avLst/>
                </a:prstTxWarp>
              </a:bodyPr>
              <a:lstStyle/>
              <a:p>
                <a:pPr defTabSz="685800">
                  <a:defRPr/>
                </a:pPr>
                <a:endParaRPr lang="ro-RO" sz="1350">
                  <a:solidFill>
                    <a:srgbClr val="C00000"/>
                  </a:solidFill>
                </a:endParaRPr>
              </a:p>
            </p:txBody>
          </p:sp>
          <p:sp>
            <p:nvSpPr>
              <p:cNvPr id="294" name="Freeform 4035"/>
              <p:cNvSpPr>
                <a:spLocks/>
              </p:cNvSpPr>
              <p:nvPr/>
            </p:nvSpPr>
            <p:spPr bwMode="auto">
              <a:xfrm>
                <a:off x="4677828" y="2821853"/>
                <a:ext cx="304397" cy="463047"/>
              </a:xfrm>
              <a:custGeom>
                <a:avLst/>
                <a:gdLst/>
                <a:ahLst/>
                <a:cxnLst>
                  <a:cxn ang="0">
                    <a:pos x="6" y="38"/>
                  </a:cxn>
                  <a:cxn ang="0">
                    <a:pos x="6" y="22"/>
                  </a:cxn>
                  <a:cxn ang="0">
                    <a:pos x="9" y="7"/>
                  </a:cxn>
                  <a:cxn ang="0">
                    <a:pos x="44" y="7"/>
                  </a:cxn>
                  <a:cxn ang="0">
                    <a:pos x="57" y="3"/>
                  </a:cxn>
                  <a:cxn ang="0">
                    <a:pos x="58" y="18"/>
                  </a:cxn>
                  <a:cxn ang="0">
                    <a:pos x="63" y="34"/>
                  </a:cxn>
                  <a:cxn ang="0">
                    <a:pos x="66" y="59"/>
                  </a:cxn>
                  <a:cxn ang="0">
                    <a:pos x="67" y="72"/>
                  </a:cxn>
                  <a:cxn ang="0">
                    <a:pos x="67" y="96"/>
                  </a:cxn>
                  <a:cxn ang="0">
                    <a:pos x="78" y="117"/>
                  </a:cxn>
                  <a:cxn ang="0">
                    <a:pos x="68" y="125"/>
                  </a:cxn>
                  <a:cxn ang="0">
                    <a:pos x="46" y="134"/>
                  </a:cxn>
                  <a:cxn ang="0">
                    <a:pos x="20" y="148"/>
                  </a:cxn>
                  <a:cxn ang="0">
                    <a:pos x="7" y="139"/>
                  </a:cxn>
                  <a:cxn ang="0">
                    <a:pos x="0" y="107"/>
                  </a:cxn>
                  <a:cxn ang="0">
                    <a:pos x="6" y="82"/>
                  </a:cxn>
                  <a:cxn ang="0">
                    <a:pos x="10" y="61"/>
                  </a:cxn>
                  <a:cxn ang="0">
                    <a:pos x="7" y="39"/>
                  </a:cxn>
                  <a:cxn ang="0">
                    <a:pos x="6" y="38"/>
                  </a:cxn>
                </a:cxnLst>
                <a:rect l="0" t="0" r="r" b="b"/>
                <a:pathLst>
                  <a:path w="78" h="148">
                    <a:moveTo>
                      <a:pt x="6" y="38"/>
                    </a:moveTo>
                    <a:cubicBezTo>
                      <a:pt x="9" y="34"/>
                      <a:pt x="6" y="27"/>
                      <a:pt x="6" y="22"/>
                    </a:cubicBezTo>
                    <a:cubicBezTo>
                      <a:pt x="6" y="17"/>
                      <a:pt x="3" y="8"/>
                      <a:pt x="9" y="7"/>
                    </a:cubicBezTo>
                    <a:cubicBezTo>
                      <a:pt x="21" y="6"/>
                      <a:pt x="32" y="7"/>
                      <a:pt x="44" y="7"/>
                    </a:cubicBezTo>
                    <a:cubicBezTo>
                      <a:pt x="48" y="4"/>
                      <a:pt x="52" y="0"/>
                      <a:pt x="57" y="3"/>
                    </a:cubicBezTo>
                    <a:cubicBezTo>
                      <a:pt x="60" y="6"/>
                      <a:pt x="53" y="14"/>
                      <a:pt x="58" y="18"/>
                    </a:cubicBezTo>
                    <a:cubicBezTo>
                      <a:pt x="61" y="23"/>
                      <a:pt x="65" y="28"/>
                      <a:pt x="63" y="34"/>
                    </a:cubicBezTo>
                    <a:cubicBezTo>
                      <a:pt x="62" y="42"/>
                      <a:pt x="64" y="51"/>
                      <a:pt x="66" y="59"/>
                    </a:cubicBezTo>
                    <a:cubicBezTo>
                      <a:pt x="69" y="63"/>
                      <a:pt x="72" y="68"/>
                      <a:pt x="67" y="72"/>
                    </a:cubicBezTo>
                    <a:cubicBezTo>
                      <a:pt x="66" y="79"/>
                      <a:pt x="67" y="88"/>
                      <a:pt x="67" y="96"/>
                    </a:cubicBezTo>
                    <a:cubicBezTo>
                      <a:pt x="66" y="105"/>
                      <a:pt x="73" y="112"/>
                      <a:pt x="78" y="117"/>
                    </a:cubicBezTo>
                    <a:cubicBezTo>
                      <a:pt x="76" y="122"/>
                      <a:pt x="73" y="127"/>
                      <a:pt x="68" y="125"/>
                    </a:cubicBezTo>
                    <a:cubicBezTo>
                      <a:pt x="60" y="125"/>
                      <a:pt x="53" y="129"/>
                      <a:pt x="46" y="134"/>
                    </a:cubicBezTo>
                    <a:cubicBezTo>
                      <a:pt x="37" y="138"/>
                      <a:pt x="28" y="142"/>
                      <a:pt x="20" y="148"/>
                    </a:cubicBezTo>
                    <a:cubicBezTo>
                      <a:pt x="16" y="145"/>
                      <a:pt x="11" y="144"/>
                      <a:pt x="7" y="139"/>
                    </a:cubicBezTo>
                    <a:cubicBezTo>
                      <a:pt x="8" y="128"/>
                      <a:pt x="0" y="119"/>
                      <a:pt x="0" y="107"/>
                    </a:cubicBezTo>
                    <a:cubicBezTo>
                      <a:pt x="0" y="98"/>
                      <a:pt x="4" y="90"/>
                      <a:pt x="6" y="82"/>
                    </a:cubicBezTo>
                    <a:cubicBezTo>
                      <a:pt x="9" y="76"/>
                      <a:pt x="13" y="69"/>
                      <a:pt x="10" y="61"/>
                    </a:cubicBezTo>
                    <a:cubicBezTo>
                      <a:pt x="8" y="54"/>
                      <a:pt x="9" y="45"/>
                      <a:pt x="7" y="39"/>
                    </a:cubicBezTo>
                    <a:cubicBezTo>
                      <a:pt x="6" y="39"/>
                      <a:pt x="6" y="37"/>
                      <a:pt x="6" y="38"/>
                    </a:cubicBezTo>
                    <a:close/>
                  </a:path>
                </a:pathLst>
              </a:custGeom>
              <a:solidFill>
                <a:schemeClr val="bg1">
                  <a:lumMod val="65000"/>
                </a:schemeClr>
              </a:solidFill>
              <a:ln w="1270">
                <a:solidFill>
                  <a:schemeClr val="bg1">
                    <a:alpha val="39000"/>
                  </a:schemeClr>
                </a:solidFill>
                <a:headEnd/>
                <a:tailEnd/>
              </a:ln>
              <a:effectLst/>
            </p:spPr>
            <p:style>
              <a:lnRef idx="1">
                <a:schemeClr val="dk1"/>
              </a:lnRef>
              <a:fillRef idx="2">
                <a:schemeClr val="dk1"/>
              </a:fillRef>
              <a:effectRef idx="1">
                <a:schemeClr val="dk1"/>
              </a:effectRef>
              <a:fontRef idx="minor">
                <a:schemeClr val="dk1"/>
              </a:fontRef>
            </p:style>
            <p:txBody>
              <a:bodyPr vert="horz" wrap="square" lIns="68580" tIns="34290" rIns="68580" bIns="34290" numCol="1" anchor="t" anchorCtr="0" compatLnSpc="1">
                <a:prstTxWarp prst="textNoShape">
                  <a:avLst/>
                </a:prstTxWarp>
              </a:bodyPr>
              <a:lstStyle/>
              <a:p>
                <a:pPr defTabSz="685800">
                  <a:defRPr/>
                </a:pPr>
                <a:endParaRPr lang="ro-RO" sz="1350">
                  <a:solidFill>
                    <a:srgbClr val="C00000"/>
                  </a:solidFill>
                </a:endParaRPr>
              </a:p>
            </p:txBody>
          </p:sp>
          <p:sp>
            <p:nvSpPr>
              <p:cNvPr id="295" name="Freeform 4036"/>
              <p:cNvSpPr>
                <a:spLocks/>
              </p:cNvSpPr>
              <p:nvPr/>
            </p:nvSpPr>
            <p:spPr bwMode="auto">
              <a:xfrm>
                <a:off x="4892695" y="2821853"/>
                <a:ext cx="125347" cy="373430"/>
              </a:xfrm>
              <a:custGeom>
                <a:avLst/>
                <a:gdLst/>
                <a:ahLst/>
                <a:cxnLst>
                  <a:cxn ang="0">
                    <a:pos x="2" y="0"/>
                  </a:cxn>
                  <a:cxn ang="0">
                    <a:pos x="18" y="3"/>
                  </a:cxn>
                  <a:cxn ang="0">
                    <a:pos x="20" y="19"/>
                  </a:cxn>
                  <a:cxn ang="0">
                    <a:pos x="26" y="32"/>
                  </a:cxn>
                  <a:cxn ang="0">
                    <a:pos x="30" y="53"/>
                  </a:cxn>
                  <a:cxn ang="0">
                    <a:pos x="30" y="96"/>
                  </a:cxn>
                  <a:cxn ang="0">
                    <a:pos x="31" y="109"/>
                  </a:cxn>
                  <a:cxn ang="0">
                    <a:pos x="20" y="111"/>
                  </a:cxn>
                  <a:cxn ang="0">
                    <a:pos x="11" y="89"/>
                  </a:cxn>
                  <a:cxn ang="0">
                    <a:pos x="12" y="66"/>
                  </a:cxn>
                  <a:cxn ang="0">
                    <a:pos x="10" y="53"/>
                  </a:cxn>
                  <a:cxn ang="0">
                    <a:pos x="8" y="25"/>
                  </a:cxn>
                  <a:cxn ang="0">
                    <a:pos x="0" y="7"/>
                  </a:cxn>
                  <a:cxn ang="0">
                    <a:pos x="2" y="0"/>
                  </a:cxn>
                </a:cxnLst>
                <a:rect l="0" t="0" r="r" b="b"/>
                <a:pathLst>
                  <a:path w="35" h="116">
                    <a:moveTo>
                      <a:pt x="2" y="0"/>
                    </a:moveTo>
                    <a:cubicBezTo>
                      <a:pt x="8" y="0"/>
                      <a:pt x="13" y="2"/>
                      <a:pt x="18" y="3"/>
                    </a:cubicBezTo>
                    <a:cubicBezTo>
                      <a:pt x="18" y="9"/>
                      <a:pt x="14" y="16"/>
                      <a:pt x="20" y="19"/>
                    </a:cubicBezTo>
                    <a:cubicBezTo>
                      <a:pt x="24" y="22"/>
                      <a:pt x="26" y="26"/>
                      <a:pt x="26" y="32"/>
                    </a:cubicBezTo>
                    <a:cubicBezTo>
                      <a:pt x="28" y="39"/>
                      <a:pt x="30" y="46"/>
                      <a:pt x="30" y="53"/>
                    </a:cubicBezTo>
                    <a:cubicBezTo>
                      <a:pt x="29" y="68"/>
                      <a:pt x="34" y="82"/>
                      <a:pt x="30" y="96"/>
                    </a:cubicBezTo>
                    <a:cubicBezTo>
                      <a:pt x="29" y="100"/>
                      <a:pt x="35" y="109"/>
                      <a:pt x="31" y="109"/>
                    </a:cubicBezTo>
                    <a:cubicBezTo>
                      <a:pt x="27" y="108"/>
                      <a:pt x="23" y="116"/>
                      <a:pt x="20" y="111"/>
                    </a:cubicBezTo>
                    <a:cubicBezTo>
                      <a:pt x="14" y="106"/>
                      <a:pt x="9" y="98"/>
                      <a:pt x="11" y="89"/>
                    </a:cubicBezTo>
                    <a:cubicBezTo>
                      <a:pt x="11" y="81"/>
                      <a:pt x="9" y="73"/>
                      <a:pt x="12" y="66"/>
                    </a:cubicBezTo>
                    <a:cubicBezTo>
                      <a:pt x="17" y="63"/>
                      <a:pt x="11" y="57"/>
                      <a:pt x="10" y="53"/>
                    </a:cubicBezTo>
                    <a:cubicBezTo>
                      <a:pt x="8" y="44"/>
                      <a:pt x="4" y="34"/>
                      <a:pt x="8" y="25"/>
                    </a:cubicBezTo>
                    <a:cubicBezTo>
                      <a:pt x="6" y="19"/>
                      <a:pt x="0" y="14"/>
                      <a:pt x="0" y="7"/>
                    </a:cubicBezTo>
                    <a:cubicBezTo>
                      <a:pt x="1" y="5"/>
                      <a:pt x="2" y="2"/>
                      <a:pt x="2" y="0"/>
                    </a:cubicBezTo>
                    <a:close/>
                  </a:path>
                </a:pathLst>
              </a:custGeom>
              <a:solidFill>
                <a:schemeClr val="bg1">
                  <a:lumMod val="65000"/>
                </a:schemeClr>
              </a:solidFill>
              <a:ln w="1270">
                <a:solidFill>
                  <a:schemeClr val="bg1">
                    <a:alpha val="39000"/>
                  </a:schemeClr>
                </a:solidFill>
                <a:headEnd/>
                <a:tailEnd/>
              </a:ln>
              <a:effectLst/>
            </p:spPr>
            <p:style>
              <a:lnRef idx="1">
                <a:schemeClr val="dk1"/>
              </a:lnRef>
              <a:fillRef idx="2">
                <a:schemeClr val="dk1"/>
              </a:fillRef>
              <a:effectRef idx="1">
                <a:schemeClr val="dk1"/>
              </a:effectRef>
              <a:fontRef idx="minor">
                <a:schemeClr val="dk1"/>
              </a:fontRef>
            </p:style>
            <p:txBody>
              <a:bodyPr vert="horz" wrap="square" lIns="68580" tIns="34290" rIns="68580" bIns="34290" numCol="1" anchor="t" anchorCtr="0" compatLnSpc="1">
                <a:prstTxWarp prst="textNoShape">
                  <a:avLst/>
                </a:prstTxWarp>
              </a:bodyPr>
              <a:lstStyle/>
              <a:p>
                <a:pPr defTabSz="685800">
                  <a:defRPr/>
                </a:pPr>
                <a:endParaRPr lang="ro-RO" sz="1350">
                  <a:solidFill>
                    <a:srgbClr val="C00000"/>
                  </a:solidFill>
                </a:endParaRPr>
              </a:p>
            </p:txBody>
          </p:sp>
          <p:sp>
            <p:nvSpPr>
              <p:cNvPr id="296" name="Freeform 4037"/>
              <p:cNvSpPr>
                <a:spLocks/>
              </p:cNvSpPr>
              <p:nvPr/>
            </p:nvSpPr>
            <p:spPr bwMode="auto">
              <a:xfrm>
                <a:off x="4946408" y="2732237"/>
                <a:ext cx="214859" cy="448111"/>
              </a:xfrm>
              <a:custGeom>
                <a:avLst/>
                <a:gdLst/>
                <a:ahLst/>
                <a:cxnLst>
                  <a:cxn ang="0">
                    <a:pos x="52" y="16"/>
                  </a:cxn>
                  <a:cxn ang="0">
                    <a:pos x="56" y="39"/>
                  </a:cxn>
                  <a:cxn ang="0">
                    <a:pos x="46" y="61"/>
                  </a:cxn>
                  <a:cxn ang="0">
                    <a:pos x="42" y="76"/>
                  </a:cxn>
                  <a:cxn ang="0">
                    <a:pos x="37" y="86"/>
                  </a:cxn>
                  <a:cxn ang="0">
                    <a:pos x="37" y="119"/>
                  </a:cxn>
                  <a:cxn ang="0">
                    <a:pos x="37" y="138"/>
                  </a:cxn>
                  <a:cxn ang="0">
                    <a:pos x="19" y="140"/>
                  </a:cxn>
                  <a:cxn ang="0">
                    <a:pos x="17" y="120"/>
                  </a:cxn>
                  <a:cxn ang="0">
                    <a:pos x="16" y="83"/>
                  </a:cxn>
                  <a:cxn ang="0">
                    <a:pos x="11" y="55"/>
                  </a:cxn>
                  <a:cxn ang="0">
                    <a:pos x="3" y="41"/>
                  </a:cxn>
                  <a:cxn ang="0">
                    <a:pos x="8" y="28"/>
                  </a:cxn>
                  <a:cxn ang="0">
                    <a:pos x="22" y="23"/>
                  </a:cxn>
                  <a:cxn ang="0">
                    <a:pos x="30" y="8"/>
                  </a:cxn>
                  <a:cxn ang="0">
                    <a:pos x="38" y="3"/>
                  </a:cxn>
                  <a:cxn ang="0">
                    <a:pos x="52" y="16"/>
                  </a:cxn>
                </a:cxnLst>
                <a:rect l="0" t="0" r="r" b="b"/>
                <a:pathLst>
                  <a:path w="56" h="140">
                    <a:moveTo>
                      <a:pt x="52" y="16"/>
                    </a:moveTo>
                    <a:cubicBezTo>
                      <a:pt x="51" y="24"/>
                      <a:pt x="53" y="32"/>
                      <a:pt x="56" y="39"/>
                    </a:cubicBezTo>
                    <a:cubicBezTo>
                      <a:pt x="54" y="47"/>
                      <a:pt x="53" y="57"/>
                      <a:pt x="46" y="61"/>
                    </a:cubicBezTo>
                    <a:cubicBezTo>
                      <a:pt x="41" y="64"/>
                      <a:pt x="49" y="74"/>
                      <a:pt x="42" y="76"/>
                    </a:cubicBezTo>
                    <a:cubicBezTo>
                      <a:pt x="38" y="76"/>
                      <a:pt x="36" y="81"/>
                      <a:pt x="37" y="86"/>
                    </a:cubicBezTo>
                    <a:cubicBezTo>
                      <a:pt x="38" y="98"/>
                      <a:pt x="35" y="109"/>
                      <a:pt x="37" y="119"/>
                    </a:cubicBezTo>
                    <a:cubicBezTo>
                      <a:pt x="39" y="126"/>
                      <a:pt x="37" y="132"/>
                      <a:pt x="37" y="138"/>
                    </a:cubicBezTo>
                    <a:cubicBezTo>
                      <a:pt x="31" y="138"/>
                      <a:pt x="25" y="140"/>
                      <a:pt x="19" y="140"/>
                    </a:cubicBezTo>
                    <a:cubicBezTo>
                      <a:pt x="17" y="134"/>
                      <a:pt x="15" y="127"/>
                      <a:pt x="17" y="120"/>
                    </a:cubicBezTo>
                    <a:cubicBezTo>
                      <a:pt x="18" y="108"/>
                      <a:pt x="15" y="96"/>
                      <a:pt x="16" y="83"/>
                    </a:cubicBezTo>
                    <a:cubicBezTo>
                      <a:pt x="17" y="73"/>
                      <a:pt x="12" y="65"/>
                      <a:pt x="11" y="55"/>
                    </a:cubicBezTo>
                    <a:cubicBezTo>
                      <a:pt x="8" y="51"/>
                      <a:pt x="0" y="49"/>
                      <a:pt x="3" y="41"/>
                    </a:cubicBezTo>
                    <a:cubicBezTo>
                      <a:pt x="3" y="35"/>
                      <a:pt x="6" y="32"/>
                      <a:pt x="8" y="28"/>
                    </a:cubicBezTo>
                    <a:cubicBezTo>
                      <a:pt x="11" y="21"/>
                      <a:pt x="17" y="22"/>
                      <a:pt x="22" y="23"/>
                    </a:cubicBezTo>
                    <a:cubicBezTo>
                      <a:pt x="27" y="21"/>
                      <a:pt x="30" y="14"/>
                      <a:pt x="30" y="8"/>
                    </a:cubicBezTo>
                    <a:cubicBezTo>
                      <a:pt x="27" y="4"/>
                      <a:pt x="36" y="0"/>
                      <a:pt x="38" y="3"/>
                    </a:cubicBezTo>
                    <a:cubicBezTo>
                      <a:pt x="42" y="8"/>
                      <a:pt x="47" y="12"/>
                      <a:pt x="52" y="16"/>
                    </a:cubicBezTo>
                    <a:close/>
                  </a:path>
                </a:pathLst>
              </a:custGeom>
              <a:solidFill>
                <a:schemeClr val="bg1">
                  <a:lumMod val="65000"/>
                </a:schemeClr>
              </a:solidFill>
              <a:ln w="1270">
                <a:solidFill>
                  <a:schemeClr val="bg1">
                    <a:alpha val="39000"/>
                  </a:schemeClr>
                </a:solidFill>
                <a:headEnd/>
                <a:tailEnd/>
              </a:ln>
              <a:effectLst/>
            </p:spPr>
            <p:style>
              <a:lnRef idx="1">
                <a:schemeClr val="dk1"/>
              </a:lnRef>
              <a:fillRef idx="2">
                <a:schemeClr val="dk1"/>
              </a:fillRef>
              <a:effectRef idx="1">
                <a:schemeClr val="dk1"/>
              </a:effectRef>
              <a:fontRef idx="minor">
                <a:schemeClr val="dk1"/>
              </a:fontRef>
            </p:style>
            <p:txBody>
              <a:bodyPr vert="horz" wrap="square" lIns="68580" tIns="34290" rIns="68580" bIns="34290" numCol="1" anchor="t" anchorCtr="0" compatLnSpc="1">
                <a:prstTxWarp prst="textNoShape">
                  <a:avLst/>
                </a:prstTxWarp>
              </a:bodyPr>
              <a:lstStyle/>
              <a:p>
                <a:pPr defTabSz="685800">
                  <a:defRPr/>
                </a:pPr>
                <a:endParaRPr lang="ro-RO" sz="1350">
                  <a:solidFill>
                    <a:srgbClr val="C00000"/>
                  </a:solidFill>
                </a:endParaRPr>
              </a:p>
            </p:txBody>
          </p:sp>
          <p:sp>
            <p:nvSpPr>
              <p:cNvPr id="297" name="Freeform 4038"/>
              <p:cNvSpPr>
                <a:spLocks/>
              </p:cNvSpPr>
              <p:nvPr/>
            </p:nvSpPr>
            <p:spPr bwMode="auto">
              <a:xfrm>
                <a:off x="5089649" y="2627669"/>
                <a:ext cx="805738" cy="687103"/>
              </a:xfrm>
              <a:custGeom>
                <a:avLst/>
                <a:gdLst/>
                <a:ahLst/>
                <a:cxnLst>
                  <a:cxn ang="0">
                    <a:pos x="204" y="16"/>
                  </a:cxn>
                  <a:cxn ang="0">
                    <a:pos x="206" y="33"/>
                  </a:cxn>
                  <a:cxn ang="0">
                    <a:pos x="214" y="42"/>
                  </a:cxn>
                  <a:cxn ang="0">
                    <a:pos x="208" y="57"/>
                  </a:cxn>
                  <a:cxn ang="0">
                    <a:pos x="198" y="66"/>
                  </a:cxn>
                  <a:cxn ang="0">
                    <a:pos x="189" y="97"/>
                  </a:cxn>
                  <a:cxn ang="0">
                    <a:pos x="181" y="106"/>
                  </a:cxn>
                  <a:cxn ang="0">
                    <a:pos x="176" y="118"/>
                  </a:cxn>
                  <a:cxn ang="0">
                    <a:pos x="162" y="155"/>
                  </a:cxn>
                  <a:cxn ang="0">
                    <a:pos x="152" y="168"/>
                  </a:cxn>
                  <a:cxn ang="0">
                    <a:pos x="141" y="157"/>
                  </a:cxn>
                  <a:cxn ang="0">
                    <a:pos x="129" y="161"/>
                  </a:cxn>
                  <a:cxn ang="0">
                    <a:pos x="111" y="183"/>
                  </a:cxn>
                  <a:cxn ang="0">
                    <a:pos x="106" y="206"/>
                  </a:cxn>
                  <a:cxn ang="0">
                    <a:pos x="100" y="210"/>
                  </a:cxn>
                  <a:cxn ang="0">
                    <a:pos x="86" y="213"/>
                  </a:cxn>
                  <a:cxn ang="0">
                    <a:pos x="76" y="215"/>
                  </a:cxn>
                  <a:cxn ang="0">
                    <a:pos x="63" y="215"/>
                  </a:cxn>
                  <a:cxn ang="0">
                    <a:pos x="48" y="193"/>
                  </a:cxn>
                  <a:cxn ang="0">
                    <a:pos x="43" y="183"/>
                  </a:cxn>
                  <a:cxn ang="0">
                    <a:pos x="25" y="167"/>
                  </a:cxn>
                  <a:cxn ang="0">
                    <a:pos x="15" y="168"/>
                  </a:cxn>
                  <a:cxn ang="0">
                    <a:pos x="1" y="169"/>
                  </a:cxn>
                  <a:cxn ang="0">
                    <a:pos x="1" y="144"/>
                  </a:cxn>
                  <a:cxn ang="0">
                    <a:pos x="1" y="115"/>
                  </a:cxn>
                  <a:cxn ang="0">
                    <a:pos x="9" y="106"/>
                  </a:cxn>
                  <a:cxn ang="0">
                    <a:pos x="11" y="91"/>
                  </a:cxn>
                  <a:cxn ang="0">
                    <a:pos x="20" y="70"/>
                  </a:cxn>
                  <a:cxn ang="0">
                    <a:pos x="17" y="42"/>
                  </a:cxn>
                  <a:cxn ang="0">
                    <a:pos x="21" y="22"/>
                  </a:cxn>
                  <a:cxn ang="0">
                    <a:pos x="30" y="4"/>
                  </a:cxn>
                  <a:cxn ang="0">
                    <a:pos x="52" y="0"/>
                  </a:cxn>
                  <a:cxn ang="0">
                    <a:pos x="70" y="9"/>
                  </a:cxn>
                  <a:cxn ang="0">
                    <a:pos x="81" y="16"/>
                  </a:cxn>
                  <a:cxn ang="0">
                    <a:pos x="100" y="14"/>
                  </a:cxn>
                  <a:cxn ang="0">
                    <a:pos x="125" y="21"/>
                  </a:cxn>
                  <a:cxn ang="0">
                    <a:pos x="143" y="10"/>
                  </a:cxn>
                  <a:cxn ang="0">
                    <a:pos x="173" y="16"/>
                  </a:cxn>
                  <a:cxn ang="0">
                    <a:pos x="191" y="3"/>
                  </a:cxn>
                  <a:cxn ang="0">
                    <a:pos x="201" y="11"/>
                  </a:cxn>
                  <a:cxn ang="0">
                    <a:pos x="204" y="16"/>
                  </a:cxn>
                </a:cxnLst>
                <a:rect l="0" t="0" r="r" b="b"/>
                <a:pathLst>
                  <a:path w="215" h="216">
                    <a:moveTo>
                      <a:pt x="204" y="16"/>
                    </a:moveTo>
                    <a:cubicBezTo>
                      <a:pt x="204" y="22"/>
                      <a:pt x="204" y="28"/>
                      <a:pt x="206" y="33"/>
                    </a:cubicBezTo>
                    <a:cubicBezTo>
                      <a:pt x="209" y="35"/>
                      <a:pt x="215" y="35"/>
                      <a:pt x="214" y="42"/>
                    </a:cubicBezTo>
                    <a:cubicBezTo>
                      <a:pt x="213" y="47"/>
                      <a:pt x="214" y="56"/>
                      <a:pt x="208" y="57"/>
                    </a:cubicBezTo>
                    <a:cubicBezTo>
                      <a:pt x="204" y="57"/>
                      <a:pt x="199" y="60"/>
                      <a:pt x="198" y="66"/>
                    </a:cubicBezTo>
                    <a:cubicBezTo>
                      <a:pt x="194" y="76"/>
                      <a:pt x="190" y="86"/>
                      <a:pt x="189" y="97"/>
                    </a:cubicBezTo>
                    <a:cubicBezTo>
                      <a:pt x="184" y="98"/>
                      <a:pt x="181" y="99"/>
                      <a:pt x="181" y="106"/>
                    </a:cubicBezTo>
                    <a:cubicBezTo>
                      <a:pt x="181" y="110"/>
                      <a:pt x="181" y="119"/>
                      <a:pt x="176" y="118"/>
                    </a:cubicBezTo>
                    <a:cubicBezTo>
                      <a:pt x="169" y="129"/>
                      <a:pt x="167" y="143"/>
                      <a:pt x="162" y="155"/>
                    </a:cubicBezTo>
                    <a:cubicBezTo>
                      <a:pt x="160" y="160"/>
                      <a:pt x="157" y="168"/>
                      <a:pt x="152" y="168"/>
                    </a:cubicBezTo>
                    <a:cubicBezTo>
                      <a:pt x="148" y="165"/>
                      <a:pt x="147" y="155"/>
                      <a:pt x="141" y="157"/>
                    </a:cubicBezTo>
                    <a:cubicBezTo>
                      <a:pt x="136" y="156"/>
                      <a:pt x="132" y="156"/>
                      <a:pt x="129" y="161"/>
                    </a:cubicBezTo>
                    <a:cubicBezTo>
                      <a:pt x="123" y="169"/>
                      <a:pt x="116" y="175"/>
                      <a:pt x="111" y="183"/>
                    </a:cubicBezTo>
                    <a:cubicBezTo>
                      <a:pt x="112" y="192"/>
                      <a:pt x="110" y="199"/>
                      <a:pt x="106" y="206"/>
                    </a:cubicBezTo>
                    <a:cubicBezTo>
                      <a:pt x="101" y="201"/>
                      <a:pt x="101" y="205"/>
                      <a:pt x="100" y="210"/>
                    </a:cubicBezTo>
                    <a:cubicBezTo>
                      <a:pt x="96" y="213"/>
                      <a:pt x="90" y="212"/>
                      <a:pt x="86" y="213"/>
                    </a:cubicBezTo>
                    <a:cubicBezTo>
                      <a:pt x="82" y="210"/>
                      <a:pt x="78" y="209"/>
                      <a:pt x="76" y="215"/>
                    </a:cubicBezTo>
                    <a:cubicBezTo>
                      <a:pt x="72" y="216"/>
                      <a:pt x="67" y="214"/>
                      <a:pt x="63" y="215"/>
                    </a:cubicBezTo>
                    <a:cubicBezTo>
                      <a:pt x="54" y="214"/>
                      <a:pt x="48" y="203"/>
                      <a:pt x="48" y="193"/>
                    </a:cubicBezTo>
                    <a:cubicBezTo>
                      <a:pt x="52" y="186"/>
                      <a:pt x="46" y="186"/>
                      <a:pt x="43" y="183"/>
                    </a:cubicBezTo>
                    <a:cubicBezTo>
                      <a:pt x="39" y="174"/>
                      <a:pt x="32" y="170"/>
                      <a:pt x="25" y="167"/>
                    </a:cubicBezTo>
                    <a:cubicBezTo>
                      <a:pt x="22" y="161"/>
                      <a:pt x="18" y="165"/>
                      <a:pt x="15" y="168"/>
                    </a:cubicBezTo>
                    <a:cubicBezTo>
                      <a:pt x="10" y="169"/>
                      <a:pt x="6" y="168"/>
                      <a:pt x="1" y="169"/>
                    </a:cubicBezTo>
                    <a:cubicBezTo>
                      <a:pt x="1" y="160"/>
                      <a:pt x="3" y="152"/>
                      <a:pt x="1" y="144"/>
                    </a:cubicBezTo>
                    <a:cubicBezTo>
                      <a:pt x="0" y="134"/>
                      <a:pt x="2" y="124"/>
                      <a:pt x="1" y="115"/>
                    </a:cubicBezTo>
                    <a:cubicBezTo>
                      <a:pt x="0" y="109"/>
                      <a:pt x="5" y="107"/>
                      <a:pt x="9" y="106"/>
                    </a:cubicBezTo>
                    <a:cubicBezTo>
                      <a:pt x="10" y="101"/>
                      <a:pt x="6" y="93"/>
                      <a:pt x="11" y="91"/>
                    </a:cubicBezTo>
                    <a:cubicBezTo>
                      <a:pt x="18" y="87"/>
                      <a:pt x="18" y="77"/>
                      <a:pt x="20" y="70"/>
                    </a:cubicBezTo>
                    <a:cubicBezTo>
                      <a:pt x="16" y="62"/>
                      <a:pt x="15" y="52"/>
                      <a:pt x="17" y="42"/>
                    </a:cubicBezTo>
                    <a:cubicBezTo>
                      <a:pt x="17" y="35"/>
                      <a:pt x="18" y="28"/>
                      <a:pt x="21" y="22"/>
                    </a:cubicBezTo>
                    <a:cubicBezTo>
                      <a:pt x="24" y="16"/>
                      <a:pt x="24" y="7"/>
                      <a:pt x="30" y="4"/>
                    </a:cubicBezTo>
                    <a:cubicBezTo>
                      <a:pt x="37" y="0"/>
                      <a:pt x="45" y="0"/>
                      <a:pt x="52" y="0"/>
                    </a:cubicBezTo>
                    <a:cubicBezTo>
                      <a:pt x="58" y="0"/>
                      <a:pt x="66" y="1"/>
                      <a:pt x="70" y="9"/>
                    </a:cubicBezTo>
                    <a:cubicBezTo>
                      <a:pt x="73" y="13"/>
                      <a:pt x="76" y="20"/>
                      <a:pt x="81" y="16"/>
                    </a:cubicBezTo>
                    <a:cubicBezTo>
                      <a:pt x="87" y="14"/>
                      <a:pt x="94" y="7"/>
                      <a:pt x="100" y="14"/>
                    </a:cubicBezTo>
                    <a:cubicBezTo>
                      <a:pt x="107" y="20"/>
                      <a:pt x="117" y="24"/>
                      <a:pt x="125" y="21"/>
                    </a:cubicBezTo>
                    <a:cubicBezTo>
                      <a:pt x="131" y="16"/>
                      <a:pt x="136" y="10"/>
                      <a:pt x="143" y="10"/>
                    </a:cubicBezTo>
                    <a:cubicBezTo>
                      <a:pt x="154" y="7"/>
                      <a:pt x="163" y="13"/>
                      <a:pt x="173" y="16"/>
                    </a:cubicBezTo>
                    <a:cubicBezTo>
                      <a:pt x="179" y="12"/>
                      <a:pt x="183" y="2"/>
                      <a:pt x="191" y="3"/>
                    </a:cubicBezTo>
                    <a:cubicBezTo>
                      <a:pt x="196" y="0"/>
                      <a:pt x="197" y="8"/>
                      <a:pt x="201" y="11"/>
                    </a:cubicBezTo>
                    <a:cubicBezTo>
                      <a:pt x="202" y="13"/>
                      <a:pt x="203" y="14"/>
                      <a:pt x="204" y="16"/>
                    </a:cubicBezTo>
                    <a:close/>
                  </a:path>
                </a:pathLst>
              </a:custGeom>
              <a:solidFill>
                <a:srgbClr val="0000CC"/>
              </a:solidFill>
              <a:ln w="3175">
                <a:solidFill>
                  <a:schemeClr val="bg1"/>
                </a:solidFill>
                <a:headEnd/>
                <a:tailEnd/>
              </a:ln>
            </p:spPr>
            <p:style>
              <a:lnRef idx="1">
                <a:schemeClr val="accent6"/>
              </a:lnRef>
              <a:fillRef idx="3">
                <a:schemeClr val="accent6"/>
              </a:fillRef>
              <a:effectRef idx="2">
                <a:schemeClr val="accent6"/>
              </a:effectRef>
              <a:fontRef idx="minor">
                <a:schemeClr val="lt1"/>
              </a:fontRef>
            </p:style>
            <p:txBody>
              <a:bodyPr vert="horz" wrap="square" lIns="68580" tIns="34290" rIns="68580" bIns="34290" numCol="1" anchor="t" anchorCtr="0" compatLnSpc="1">
                <a:prstTxWarp prst="textNoShape">
                  <a:avLst/>
                </a:prstTxWarp>
              </a:bodyPr>
              <a:lstStyle/>
              <a:p>
                <a:pPr defTabSz="685800">
                  <a:defRPr/>
                </a:pPr>
                <a:endParaRPr lang="ro-RO" sz="1350">
                  <a:solidFill>
                    <a:srgbClr val="C00000"/>
                  </a:solidFill>
                </a:endParaRPr>
              </a:p>
            </p:txBody>
          </p:sp>
          <p:sp>
            <p:nvSpPr>
              <p:cNvPr id="298" name="Freeform 4039"/>
              <p:cNvSpPr>
                <a:spLocks/>
              </p:cNvSpPr>
              <p:nvPr/>
            </p:nvSpPr>
            <p:spPr bwMode="auto">
              <a:xfrm>
                <a:off x="5465662" y="2672486"/>
                <a:ext cx="537160" cy="836470"/>
              </a:xfrm>
              <a:custGeom>
                <a:avLst/>
                <a:gdLst/>
                <a:ahLst/>
                <a:cxnLst>
                  <a:cxn ang="0">
                    <a:pos x="51" y="254"/>
                  </a:cxn>
                  <a:cxn ang="0">
                    <a:pos x="27" y="253"/>
                  </a:cxn>
                  <a:cxn ang="0">
                    <a:pos x="27" y="238"/>
                  </a:cxn>
                  <a:cxn ang="0">
                    <a:pos x="21" y="217"/>
                  </a:cxn>
                  <a:cxn ang="0">
                    <a:pos x="18" y="209"/>
                  </a:cxn>
                  <a:cxn ang="0">
                    <a:pos x="9" y="198"/>
                  </a:cxn>
                  <a:cxn ang="0">
                    <a:pos x="5" y="189"/>
                  </a:cxn>
                  <a:cxn ang="0">
                    <a:pos x="8" y="170"/>
                  </a:cxn>
                  <a:cxn ang="0">
                    <a:pos x="30" y="144"/>
                  </a:cxn>
                  <a:cxn ang="0">
                    <a:pos x="42" y="145"/>
                  </a:cxn>
                  <a:cxn ang="0">
                    <a:pos x="51" y="155"/>
                  </a:cxn>
                  <a:cxn ang="0">
                    <a:pos x="67" y="118"/>
                  </a:cxn>
                  <a:cxn ang="0">
                    <a:pos x="76" y="105"/>
                  </a:cxn>
                  <a:cxn ang="0">
                    <a:pos x="80" y="85"/>
                  </a:cxn>
                  <a:cxn ang="0">
                    <a:pos x="87" y="76"/>
                  </a:cxn>
                  <a:cxn ang="0">
                    <a:pos x="98" y="47"/>
                  </a:cxn>
                  <a:cxn ang="0">
                    <a:pos x="110" y="37"/>
                  </a:cxn>
                  <a:cxn ang="0">
                    <a:pos x="106" y="22"/>
                  </a:cxn>
                  <a:cxn ang="0">
                    <a:pos x="101" y="7"/>
                  </a:cxn>
                  <a:cxn ang="0">
                    <a:pos x="110" y="7"/>
                  </a:cxn>
                  <a:cxn ang="0">
                    <a:pos x="120" y="36"/>
                  </a:cxn>
                  <a:cxn ang="0">
                    <a:pos x="120" y="53"/>
                  </a:cxn>
                  <a:cxn ang="0">
                    <a:pos x="127" y="74"/>
                  </a:cxn>
                  <a:cxn ang="0">
                    <a:pos x="107" y="74"/>
                  </a:cxn>
                  <a:cxn ang="0">
                    <a:pos x="100" y="84"/>
                  </a:cxn>
                  <a:cxn ang="0">
                    <a:pos x="120" y="108"/>
                  </a:cxn>
                  <a:cxn ang="0">
                    <a:pos x="127" y="128"/>
                  </a:cxn>
                  <a:cxn ang="0">
                    <a:pos x="123" y="139"/>
                  </a:cxn>
                  <a:cxn ang="0">
                    <a:pos x="110" y="161"/>
                  </a:cxn>
                  <a:cxn ang="0">
                    <a:pos x="111" y="186"/>
                  </a:cxn>
                  <a:cxn ang="0">
                    <a:pos x="120" y="208"/>
                  </a:cxn>
                  <a:cxn ang="0">
                    <a:pos x="125" y="223"/>
                  </a:cxn>
                  <a:cxn ang="0">
                    <a:pos x="137" y="247"/>
                  </a:cxn>
                  <a:cxn ang="0">
                    <a:pos x="138" y="263"/>
                  </a:cxn>
                  <a:cxn ang="0">
                    <a:pos x="124" y="258"/>
                  </a:cxn>
                  <a:cxn ang="0">
                    <a:pos x="97" y="254"/>
                  </a:cxn>
                  <a:cxn ang="0">
                    <a:pos x="69" y="250"/>
                  </a:cxn>
                  <a:cxn ang="0">
                    <a:pos x="51" y="249"/>
                  </a:cxn>
                  <a:cxn ang="0">
                    <a:pos x="51" y="254"/>
                  </a:cxn>
                </a:cxnLst>
                <a:rect l="0" t="0" r="r" b="b"/>
                <a:pathLst>
                  <a:path w="139" h="264">
                    <a:moveTo>
                      <a:pt x="51" y="254"/>
                    </a:moveTo>
                    <a:cubicBezTo>
                      <a:pt x="43" y="253"/>
                      <a:pt x="35" y="253"/>
                      <a:pt x="27" y="253"/>
                    </a:cubicBezTo>
                    <a:cubicBezTo>
                      <a:pt x="26" y="248"/>
                      <a:pt x="24" y="244"/>
                      <a:pt x="27" y="238"/>
                    </a:cubicBezTo>
                    <a:cubicBezTo>
                      <a:pt x="28" y="231"/>
                      <a:pt x="24" y="223"/>
                      <a:pt x="21" y="217"/>
                    </a:cubicBezTo>
                    <a:cubicBezTo>
                      <a:pt x="27" y="214"/>
                      <a:pt x="23" y="207"/>
                      <a:pt x="18" y="209"/>
                    </a:cubicBezTo>
                    <a:cubicBezTo>
                      <a:pt x="13" y="210"/>
                      <a:pt x="9" y="205"/>
                      <a:pt x="9" y="198"/>
                    </a:cubicBezTo>
                    <a:cubicBezTo>
                      <a:pt x="9" y="193"/>
                      <a:pt x="0" y="196"/>
                      <a:pt x="5" y="189"/>
                    </a:cubicBezTo>
                    <a:cubicBezTo>
                      <a:pt x="8" y="184"/>
                      <a:pt x="8" y="177"/>
                      <a:pt x="8" y="170"/>
                    </a:cubicBezTo>
                    <a:cubicBezTo>
                      <a:pt x="15" y="161"/>
                      <a:pt x="23" y="153"/>
                      <a:pt x="30" y="144"/>
                    </a:cubicBezTo>
                    <a:cubicBezTo>
                      <a:pt x="34" y="144"/>
                      <a:pt x="39" y="142"/>
                      <a:pt x="42" y="145"/>
                    </a:cubicBezTo>
                    <a:cubicBezTo>
                      <a:pt x="45" y="148"/>
                      <a:pt x="46" y="157"/>
                      <a:pt x="51" y="155"/>
                    </a:cubicBezTo>
                    <a:cubicBezTo>
                      <a:pt x="60" y="146"/>
                      <a:pt x="62" y="130"/>
                      <a:pt x="67" y="118"/>
                    </a:cubicBezTo>
                    <a:cubicBezTo>
                      <a:pt x="69" y="113"/>
                      <a:pt x="70" y="104"/>
                      <a:pt x="76" y="105"/>
                    </a:cubicBezTo>
                    <a:cubicBezTo>
                      <a:pt x="79" y="99"/>
                      <a:pt x="77" y="91"/>
                      <a:pt x="80" y="85"/>
                    </a:cubicBezTo>
                    <a:cubicBezTo>
                      <a:pt x="85" y="86"/>
                      <a:pt x="87" y="81"/>
                      <a:pt x="87" y="76"/>
                    </a:cubicBezTo>
                    <a:cubicBezTo>
                      <a:pt x="90" y="66"/>
                      <a:pt x="93" y="55"/>
                      <a:pt x="98" y="47"/>
                    </a:cubicBezTo>
                    <a:cubicBezTo>
                      <a:pt x="102" y="43"/>
                      <a:pt x="110" y="45"/>
                      <a:pt x="110" y="37"/>
                    </a:cubicBezTo>
                    <a:cubicBezTo>
                      <a:pt x="110" y="32"/>
                      <a:pt x="113" y="22"/>
                      <a:pt x="106" y="22"/>
                    </a:cubicBezTo>
                    <a:cubicBezTo>
                      <a:pt x="100" y="21"/>
                      <a:pt x="102" y="12"/>
                      <a:pt x="101" y="7"/>
                    </a:cubicBezTo>
                    <a:cubicBezTo>
                      <a:pt x="100" y="0"/>
                      <a:pt x="108" y="4"/>
                      <a:pt x="110" y="7"/>
                    </a:cubicBezTo>
                    <a:cubicBezTo>
                      <a:pt x="115" y="16"/>
                      <a:pt x="120" y="25"/>
                      <a:pt x="120" y="36"/>
                    </a:cubicBezTo>
                    <a:cubicBezTo>
                      <a:pt x="120" y="42"/>
                      <a:pt x="118" y="47"/>
                      <a:pt x="120" y="53"/>
                    </a:cubicBezTo>
                    <a:cubicBezTo>
                      <a:pt x="120" y="61"/>
                      <a:pt x="123" y="68"/>
                      <a:pt x="127" y="74"/>
                    </a:cubicBezTo>
                    <a:cubicBezTo>
                      <a:pt x="121" y="78"/>
                      <a:pt x="114" y="74"/>
                      <a:pt x="107" y="74"/>
                    </a:cubicBezTo>
                    <a:cubicBezTo>
                      <a:pt x="103" y="73"/>
                      <a:pt x="100" y="80"/>
                      <a:pt x="100" y="84"/>
                    </a:cubicBezTo>
                    <a:cubicBezTo>
                      <a:pt x="106" y="92"/>
                      <a:pt x="114" y="99"/>
                      <a:pt x="120" y="108"/>
                    </a:cubicBezTo>
                    <a:cubicBezTo>
                      <a:pt x="123" y="114"/>
                      <a:pt x="126" y="121"/>
                      <a:pt x="127" y="128"/>
                    </a:cubicBezTo>
                    <a:cubicBezTo>
                      <a:pt x="131" y="131"/>
                      <a:pt x="122" y="134"/>
                      <a:pt x="123" y="139"/>
                    </a:cubicBezTo>
                    <a:cubicBezTo>
                      <a:pt x="119" y="147"/>
                      <a:pt x="117" y="157"/>
                      <a:pt x="110" y="161"/>
                    </a:cubicBezTo>
                    <a:cubicBezTo>
                      <a:pt x="106" y="169"/>
                      <a:pt x="110" y="178"/>
                      <a:pt x="111" y="186"/>
                    </a:cubicBezTo>
                    <a:cubicBezTo>
                      <a:pt x="112" y="194"/>
                      <a:pt x="117" y="201"/>
                      <a:pt x="120" y="208"/>
                    </a:cubicBezTo>
                    <a:cubicBezTo>
                      <a:pt x="120" y="214"/>
                      <a:pt x="121" y="220"/>
                      <a:pt x="125" y="223"/>
                    </a:cubicBezTo>
                    <a:cubicBezTo>
                      <a:pt x="131" y="230"/>
                      <a:pt x="136" y="238"/>
                      <a:pt x="137" y="247"/>
                    </a:cubicBezTo>
                    <a:cubicBezTo>
                      <a:pt x="139" y="252"/>
                      <a:pt x="136" y="257"/>
                      <a:pt x="138" y="263"/>
                    </a:cubicBezTo>
                    <a:cubicBezTo>
                      <a:pt x="133" y="264"/>
                      <a:pt x="129" y="260"/>
                      <a:pt x="124" y="258"/>
                    </a:cubicBezTo>
                    <a:cubicBezTo>
                      <a:pt x="115" y="253"/>
                      <a:pt x="106" y="252"/>
                      <a:pt x="97" y="254"/>
                    </a:cubicBezTo>
                    <a:cubicBezTo>
                      <a:pt x="88" y="253"/>
                      <a:pt x="78" y="250"/>
                      <a:pt x="69" y="250"/>
                    </a:cubicBezTo>
                    <a:cubicBezTo>
                      <a:pt x="63" y="250"/>
                      <a:pt x="57" y="249"/>
                      <a:pt x="51" y="249"/>
                    </a:cubicBezTo>
                    <a:cubicBezTo>
                      <a:pt x="51" y="250"/>
                      <a:pt x="51" y="252"/>
                      <a:pt x="51" y="254"/>
                    </a:cubicBezTo>
                    <a:close/>
                  </a:path>
                </a:pathLst>
              </a:custGeom>
              <a:solidFill>
                <a:schemeClr val="bg1">
                  <a:lumMod val="65000"/>
                </a:schemeClr>
              </a:solidFill>
              <a:ln w="1270">
                <a:solidFill>
                  <a:schemeClr val="bg1">
                    <a:alpha val="39000"/>
                  </a:schemeClr>
                </a:solidFill>
                <a:headEnd/>
                <a:tailEnd/>
              </a:ln>
              <a:effectLst/>
            </p:spPr>
            <p:style>
              <a:lnRef idx="1">
                <a:schemeClr val="dk1"/>
              </a:lnRef>
              <a:fillRef idx="2">
                <a:schemeClr val="dk1"/>
              </a:fillRef>
              <a:effectRef idx="1">
                <a:schemeClr val="dk1"/>
              </a:effectRef>
              <a:fontRef idx="minor">
                <a:schemeClr val="dk1"/>
              </a:fontRef>
            </p:style>
            <p:txBody>
              <a:bodyPr vert="horz" wrap="square" lIns="68580" tIns="34290" rIns="68580" bIns="34290" numCol="1" anchor="t" anchorCtr="0" compatLnSpc="1">
                <a:prstTxWarp prst="textNoShape">
                  <a:avLst/>
                </a:prstTxWarp>
              </a:bodyPr>
              <a:lstStyle/>
              <a:p>
                <a:pPr defTabSz="685800">
                  <a:defRPr/>
                </a:pPr>
                <a:endParaRPr lang="ro-RO" sz="1350">
                  <a:solidFill>
                    <a:srgbClr val="C00000"/>
                  </a:solidFill>
                </a:endParaRPr>
              </a:p>
            </p:txBody>
          </p:sp>
          <p:sp>
            <p:nvSpPr>
              <p:cNvPr id="299" name="Freeform 4040"/>
              <p:cNvSpPr>
                <a:spLocks noEditPoints="1"/>
              </p:cNvSpPr>
              <p:nvPr/>
            </p:nvSpPr>
            <p:spPr bwMode="auto">
              <a:xfrm>
                <a:off x="5465662" y="3359587"/>
                <a:ext cx="196963" cy="194183"/>
              </a:xfrm>
              <a:custGeom>
                <a:avLst/>
                <a:gdLst/>
                <a:ahLst/>
                <a:cxnLst>
                  <a:cxn ang="0">
                    <a:pos x="31" y="37"/>
                  </a:cxn>
                  <a:cxn ang="0">
                    <a:pos x="55" y="38"/>
                  </a:cxn>
                  <a:cxn ang="0">
                    <a:pos x="55" y="64"/>
                  </a:cxn>
                  <a:cxn ang="0">
                    <a:pos x="26" y="64"/>
                  </a:cxn>
                  <a:cxn ang="0">
                    <a:pos x="24" y="53"/>
                  </a:cxn>
                  <a:cxn ang="0">
                    <a:pos x="31" y="37"/>
                  </a:cxn>
                  <a:cxn ang="0">
                    <a:pos x="7" y="15"/>
                  </a:cxn>
                  <a:cxn ang="0">
                    <a:pos x="5" y="5"/>
                  </a:cxn>
                  <a:cxn ang="0">
                    <a:pos x="12" y="5"/>
                  </a:cxn>
                  <a:cxn ang="0">
                    <a:pos x="7" y="15"/>
                  </a:cxn>
                </a:cxnLst>
                <a:rect l="0" t="0" r="r" b="b"/>
                <a:pathLst>
                  <a:path w="55" h="64">
                    <a:moveTo>
                      <a:pt x="31" y="37"/>
                    </a:moveTo>
                    <a:cubicBezTo>
                      <a:pt x="39" y="37"/>
                      <a:pt x="47" y="38"/>
                      <a:pt x="55" y="38"/>
                    </a:cubicBezTo>
                    <a:cubicBezTo>
                      <a:pt x="55" y="46"/>
                      <a:pt x="55" y="55"/>
                      <a:pt x="55" y="64"/>
                    </a:cubicBezTo>
                    <a:cubicBezTo>
                      <a:pt x="45" y="64"/>
                      <a:pt x="36" y="63"/>
                      <a:pt x="26" y="64"/>
                    </a:cubicBezTo>
                    <a:cubicBezTo>
                      <a:pt x="28" y="57"/>
                      <a:pt x="18" y="60"/>
                      <a:pt x="24" y="53"/>
                    </a:cubicBezTo>
                    <a:cubicBezTo>
                      <a:pt x="27" y="48"/>
                      <a:pt x="30" y="44"/>
                      <a:pt x="31" y="37"/>
                    </a:cubicBezTo>
                    <a:close/>
                    <a:moveTo>
                      <a:pt x="7" y="15"/>
                    </a:moveTo>
                    <a:cubicBezTo>
                      <a:pt x="0" y="16"/>
                      <a:pt x="3" y="8"/>
                      <a:pt x="5" y="5"/>
                    </a:cubicBezTo>
                    <a:cubicBezTo>
                      <a:pt x="4" y="0"/>
                      <a:pt x="13" y="0"/>
                      <a:pt x="12" y="5"/>
                    </a:cubicBezTo>
                    <a:cubicBezTo>
                      <a:pt x="9" y="7"/>
                      <a:pt x="9" y="11"/>
                      <a:pt x="7" y="15"/>
                    </a:cubicBezTo>
                    <a:close/>
                  </a:path>
                </a:pathLst>
              </a:custGeom>
              <a:solidFill>
                <a:schemeClr val="bg1">
                  <a:lumMod val="65000"/>
                </a:schemeClr>
              </a:solidFill>
              <a:ln w="1270">
                <a:solidFill>
                  <a:schemeClr val="bg1">
                    <a:alpha val="39000"/>
                  </a:schemeClr>
                </a:solidFill>
                <a:headEnd/>
                <a:tailEnd/>
              </a:ln>
              <a:effectLst/>
            </p:spPr>
            <p:style>
              <a:lnRef idx="1">
                <a:schemeClr val="dk1"/>
              </a:lnRef>
              <a:fillRef idx="2">
                <a:schemeClr val="dk1"/>
              </a:fillRef>
              <a:effectRef idx="1">
                <a:schemeClr val="dk1"/>
              </a:effectRef>
              <a:fontRef idx="minor">
                <a:schemeClr val="dk1"/>
              </a:fontRef>
            </p:style>
            <p:txBody>
              <a:bodyPr vert="horz" wrap="square" lIns="68580" tIns="34290" rIns="68580" bIns="34290" numCol="1" anchor="t" anchorCtr="0" compatLnSpc="1">
                <a:prstTxWarp prst="textNoShape">
                  <a:avLst/>
                </a:prstTxWarp>
              </a:bodyPr>
              <a:lstStyle/>
              <a:p>
                <a:pPr defTabSz="685800">
                  <a:defRPr/>
                </a:pPr>
                <a:endParaRPr lang="ro-RO" sz="1350">
                  <a:solidFill>
                    <a:srgbClr val="C00000"/>
                  </a:solidFill>
                </a:endParaRPr>
              </a:p>
            </p:txBody>
          </p:sp>
          <p:sp>
            <p:nvSpPr>
              <p:cNvPr id="300" name="Freeform 4041"/>
              <p:cNvSpPr>
                <a:spLocks/>
              </p:cNvSpPr>
              <p:nvPr/>
            </p:nvSpPr>
            <p:spPr bwMode="auto">
              <a:xfrm>
                <a:off x="5877475" y="2821853"/>
                <a:ext cx="877364" cy="642294"/>
              </a:xfrm>
              <a:custGeom>
                <a:avLst/>
                <a:gdLst/>
                <a:ahLst/>
                <a:cxnLst>
                  <a:cxn ang="0">
                    <a:pos x="30" y="204"/>
                  </a:cxn>
                  <a:cxn ang="0">
                    <a:pos x="24" y="184"/>
                  </a:cxn>
                  <a:cxn ang="0">
                    <a:pos x="12" y="162"/>
                  </a:cxn>
                  <a:cxn ang="0">
                    <a:pos x="4" y="142"/>
                  </a:cxn>
                  <a:cxn ang="0">
                    <a:pos x="1" y="115"/>
                  </a:cxn>
                  <a:cxn ang="0">
                    <a:pos x="11" y="99"/>
                  </a:cxn>
                  <a:cxn ang="0">
                    <a:pos x="21" y="82"/>
                  </a:cxn>
                  <a:cxn ang="0">
                    <a:pos x="34" y="77"/>
                  </a:cxn>
                  <a:cxn ang="0">
                    <a:pos x="44" y="81"/>
                  </a:cxn>
                  <a:cxn ang="0">
                    <a:pos x="59" y="73"/>
                  </a:cxn>
                  <a:cxn ang="0">
                    <a:pos x="76" y="67"/>
                  </a:cxn>
                  <a:cxn ang="0">
                    <a:pos x="81" y="50"/>
                  </a:cxn>
                  <a:cxn ang="0">
                    <a:pos x="96" y="47"/>
                  </a:cxn>
                  <a:cxn ang="0">
                    <a:pos x="111" y="42"/>
                  </a:cxn>
                  <a:cxn ang="0">
                    <a:pos x="130" y="20"/>
                  </a:cxn>
                  <a:cxn ang="0">
                    <a:pos x="137" y="7"/>
                  </a:cxn>
                  <a:cxn ang="0">
                    <a:pos x="152" y="4"/>
                  </a:cxn>
                  <a:cxn ang="0">
                    <a:pos x="166" y="28"/>
                  </a:cxn>
                  <a:cxn ang="0">
                    <a:pos x="164" y="55"/>
                  </a:cxn>
                  <a:cxn ang="0">
                    <a:pos x="176" y="60"/>
                  </a:cxn>
                  <a:cxn ang="0">
                    <a:pos x="194" y="73"/>
                  </a:cxn>
                  <a:cxn ang="0">
                    <a:pos x="198" y="87"/>
                  </a:cxn>
                  <a:cxn ang="0">
                    <a:pos x="213" y="101"/>
                  </a:cxn>
                  <a:cxn ang="0">
                    <a:pos x="218" y="116"/>
                  </a:cxn>
                  <a:cxn ang="0">
                    <a:pos x="230" y="122"/>
                  </a:cxn>
                  <a:cxn ang="0">
                    <a:pos x="231" y="135"/>
                  </a:cxn>
                  <a:cxn ang="0">
                    <a:pos x="215" y="138"/>
                  </a:cxn>
                  <a:cxn ang="0">
                    <a:pos x="200" y="132"/>
                  </a:cxn>
                  <a:cxn ang="0">
                    <a:pos x="193" y="142"/>
                  </a:cxn>
                  <a:cxn ang="0">
                    <a:pos x="176" y="142"/>
                  </a:cxn>
                  <a:cxn ang="0">
                    <a:pos x="161" y="149"/>
                  </a:cxn>
                  <a:cxn ang="0">
                    <a:pos x="150" y="148"/>
                  </a:cxn>
                  <a:cxn ang="0">
                    <a:pos x="143" y="161"/>
                  </a:cxn>
                  <a:cxn ang="0">
                    <a:pos x="112" y="154"/>
                  </a:cxn>
                  <a:cxn ang="0">
                    <a:pos x="98" y="140"/>
                  </a:cxn>
                  <a:cxn ang="0">
                    <a:pos x="80" y="148"/>
                  </a:cxn>
                  <a:cxn ang="0">
                    <a:pos x="76" y="162"/>
                  </a:cxn>
                  <a:cxn ang="0">
                    <a:pos x="70" y="174"/>
                  </a:cxn>
                  <a:cxn ang="0">
                    <a:pos x="48" y="173"/>
                  </a:cxn>
                  <a:cxn ang="0">
                    <a:pos x="38" y="182"/>
                  </a:cxn>
                  <a:cxn ang="0">
                    <a:pos x="30" y="204"/>
                  </a:cxn>
                </a:cxnLst>
                <a:rect l="0" t="0" r="r" b="b"/>
                <a:pathLst>
                  <a:path w="233" h="204">
                    <a:moveTo>
                      <a:pt x="30" y="204"/>
                    </a:moveTo>
                    <a:cubicBezTo>
                      <a:pt x="28" y="197"/>
                      <a:pt x="28" y="190"/>
                      <a:pt x="24" y="184"/>
                    </a:cubicBezTo>
                    <a:cubicBezTo>
                      <a:pt x="20" y="177"/>
                      <a:pt x="11" y="172"/>
                      <a:pt x="12" y="162"/>
                    </a:cubicBezTo>
                    <a:cubicBezTo>
                      <a:pt x="12" y="155"/>
                      <a:pt x="5" y="150"/>
                      <a:pt x="4" y="142"/>
                    </a:cubicBezTo>
                    <a:cubicBezTo>
                      <a:pt x="2" y="134"/>
                      <a:pt x="0" y="124"/>
                      <a:pt x="1" y="115"/>
                    </a:cubicBezTo>
                    <a:cubicBezTo>
                      <a:pt x="5" y="110"/>
                      <a:pt x="10" y="106"/>
                      <a:pt x="11" y="99"/>
                    </a:cubicBezTo>
                    <a:cubicBezTo>
                      <a:pt x="14" y="93"/>
                      <a:pt x="15" y="85"/>
                      <a:pt x="21" y="82"/>
                    </a:cubicBezTo>
                    <a:cubicBezTo>
                      <a:pt x="25" y="85"/>
                      <a:pt x="30" y="78"/>
                      <a:pt x="34" y="77"/>
                    </a:cubicBezTo>
                    <a:cubicBezTo>
                      <a:pt x="39" y="70"/>
                      <a:pt x="40" y="80"/>
                      <a:pt x="44" y="81"/>
                    </a:cubicBezTo>
                    <a:cubicBezTo>
                      <a:pt x="49" y="81"/>
                      <a:pt x="54" y="74"/>
                      <a:pt x="59" y="73"/>
                    </a:cubicBezTo>
                    <a:cubicBezTo>
                      <a:pt x="65" y="69"/>
                      <a:pt x="74" y="76"/>
                      <a:pt x="76" y="67"/>
                    </a:cubicBezTo>
                    <a:cubicBezTo>
                      <a:pt x="79" y="62"/>
                      <a:pt x="81" y="56"/>
                      <a:pt x="81" y="50"/>
                    </a:cubicBezTo>
                    <a:cubicBezTo>
                      <a:pt x="85" y="45"/>
                      <a:pt x="91" y="48"/>
                      <a:pt x="96" y="47"/>
                    </a:cubicBezTo>
                    <a:cubicBezTo>
                      <a:pt x="102" y="47"/>
                      <a:pt x="108" y="48"/>
                      <a:pt x="111" y="42"/>
                    </a:cubicBezTo>
                    <a:cubicBezTo>
                      <a:pt x="117" y="34"/>
                      <a:pt x="125" y="28"/>
                      <a:pt x="130" y="20"/>
                    </a:cubicBezTo>
                    <a:cubicBezTo>
                      <a:pt x="129" y="13"/>
                      <a:pt x="133" y="10"/>
                      <a:pt x="137" y="7"/>
                    </a:cubicBezTo>
                    <a:cubicBezTo>
                      <a:pt x="141" y="3"/>
                      <a:pt x="147" y="0"/>
                      <a:pt x="152" y="4"/>
                    </a:cubicBezTo>
                    <a:cubicBezTo>
                      <a:pt x="157" y="11"/>
                      <a:pt x="162" y="19"/>
                      <a:pt x="166" y="28"/>
                    </a:cubicBezTo>
                    <a:cubicBezTo>
                      <a:pt x="169" y="37"/>
                      <a:pt x="161" y="46"/>
                      <a:pt x="164" y="55"/>
                    </a:cubicBezTo>
                    <a:cubicBezTo>
                      <a:pt x="167" y="59"/>
                      <a:pt x="175" y="52"/>
                      <a:pt x="176" y="60"/>
                    </a:cubicBezTo>
                    <a:cubicBezTo>
                      <a:pt x="179" y="69"/>
                      <a:pt x="188" y="69"/>
                      <a:pt x="194" y="73"/>
                    </a:cubicBezTo>
                    <a:cubicBezTo>
                      <a:pt x="199" y="76"/>
                      <a:pt x="193" y="83"/>
                      <a:pt x="198" y="87"/>
                    </a:cubicBezTo>
                    <a:cubicBezTo>
                      <a:pt x="203" y="92"/>
                      <a:pt x="209" y="95"/>
                      <a:pt x="213" y="101"/>
                    </a:cubicBezTo>
                    <a:cubicBezTo>
                      <a:pt x="215" y="106"/>
                      <a:pt x="214" y="113"/>
                      <a:pt x="218" y="116"/>
                    </a:cubicBezTo>
                    <a:cubicBezTo>
                      <a:pt x="222" y="119"/>
                      <a:pt x="227" y="117"/>
                      <a:pt x="230" y="122"/>
                    </a:cubicBezTo>
                    <a:cubicBezTo>
                      <a:pt x="233" y="125"/>
                      <a:pt x="233" y="134"/>
                      <a:pt x="231" y="135"/>
                    </a:cubicBezTo>
                    <a:cubicBezTo>
                      <a:pt x="225" y="137"/>
                      <a:pt x="220" y="143"/>
                      <a:pt x="215" y="138"/>
                    </a:cubicBezTo>
                    <a:cubicBezTo>
                      <a:pt x="210" y="135"/>
                      <a:pt x="205" y="133"/>
                      <a:pt x="200" y="132"/>
                    </a:cubicBezTo>
                    <a:cubicBezTo>
                      <a:pt x="195" y="132"/>
                      <a:pt x="199" y="143"/>
                      <a:pt x="193" y="142"/>
                    </a:cubicBezTo>
                    <a:cubicBezTo>
                      <a:pt x="187" y="141"/>
                      <a:pt x="181" y="137"/>
                      <a:pt x="176" y="142"/>
                    </a:cubicBezTo>
                    <a:cubicBezTo>
                      <a:pt x="170" y="143"/>
                      <a:pt x="166" y="149"/>
                      <a:pt x="161" y="149"/>
                    </a:cubicBezTo>
                    <a:cubicBezTo>
                      <a:pt x="158" y="147"/>
                      <a:pt x="152" y="141"/>
                      <a:pt x="150" y="148"/>
                    </a:cubicBezTo>
                    <a:cubicBezTo>
                      <a:pt x="148" y="152"/>
                      <a:pt x="147" y="158"/>
                      <a:pt x="143" y="161"/>
                    </a:cubicBezTo>
                    <a:cubicBezTo>
                      <a:pt x="133" y="160"/>
                      <a:pt x="123" y="154"/>
                      <a:pt x="112" y="154"/>
                    </a:cubicBezTo>
                    <a:cubicBezTo>
                      <a:pt x="106" y="152"/>
                      <a:pt x="104" y="143"/>
                      <a:pt x="98" y="140"/>
                    </a:cubicBezTo>
                    <a:cubicBezTo>
                      <a:pt x="92" y="133"/>
                      <a:pt x="84" y="140"/>
                      <a:pt x="80" y="148"/>
                    </a:cubicBezTo>
                    <a:cubicBezTo>
                      <a:pt x="78" y="152"/>
                      <a:pt x="74" y="156"/>
                      <a:pt x="76" y="162"/>
                    </a:cubicBezTo>
                    <a:cubicBezTo>
                      <a:pt x="76" y="168"/>
                      <a:pt x="76" y="173"/>
                      <a:pt x="70" y="174"/>
                    </a:cubicBezTo>
                    <a:cubicBezTo>
                      <a:pt x="63" y="177"/>
                      <a:pt x="55" y="170"/>
                      <a:pt x="48" y="173"/>
                    </a:cubicBezTo>
                    <a:cubicBezTo>
                      <a:pt x="44" y="174"/>
                      <a:pt x="38" y="175"/>
                      <a:pt x="38" y="182"/>
                    </a:cubicBezTo>
                    <a:cubicBezTo>
                      <a:pt x="38" y="190"/>
                      <a:pt x="36" y="198"/>
                      <a:pt x="30" y="204"/>
                    </a:cubicBezTo>
                    <a:close/>
                  </a:path>
                </a:pathLst>
              </a:custGeom>
              <a:solidFill>
                <a:schemeClr val="bg1">
                  <a:lumMod val="65000"/>
                </a:schemeClr>
              </a:solidFill>
              <a:ln w="1270">
                <a:solidFill>
                  <a:schemeClr val="bg1">
                    <a:alpha val="39000"/>
                  </a:schemeClr>
                </a:solidFill>
                <a:headEnd/>
                <a:tailEnd/>
              </a:ln>
              <a:effectLst/>
            </p:spPr>
            <p:style>
              <a:lnRef idx="1">
                <a:schemeClr val="dk1"/>
              </a:lnRef>
              <a:fillRef idx="2">
                <a:schemeClr val="dk1"/>
              </a:fillRef>
              <a:effectRef idx="1">
                <a:schemeClr val="dk1"/>
              </a:effectRef>
              <a:fontRef idx="minor">
                <a:schemeClr val="dk1"/>
              </a:fontRef>
            </p:style>
            <p:txBody>
              <a:bodyPr vert="horz" wrap="square" lIns="68580" tIns="34290" rIns="68580" bIns="34290" numCol="1" anchor="t" anchorCtr="0" compatLnSpc="1">
                <a:prstTxWarp prst="textNoShape">
                  <a:avLst/>
                </a:prstTxWarp>
              </a:bodyPr>
              <a:lstStyle/>
              <a:p>
                <a:pPr defTabSz="685800">
                  <a:defRPr/>
                </a:pPr>
                <a:endParaRPr lang="ro-RO" sz="1350">
                  <a:solidFill>
                    <a:srgbClr val="C00000"/>
                  </a:solidFill>
                </a:endParaRPr>
              </a:p>
            </p:txBody>
          </p:sp>
          <p:sp>
            <p:nvSpPr>
              <p:cNvPr id="301" name="Freeform 4042"/>
              <p:cNvSpPr>
                <a:spLocks/>
              </p:cNvSpPr>
              <p:nvPr/>
            </p:nvSpPr>
            <p:spPr bwMode="auto">
              <a:xfrm>
                <a:off x="5483558" y="3449204"/>
                <a:ext cx="411821" cy="463047"/>
              </a:xfrm>
              <a:custGeom>
                <a:avLst/>
                <a:gdLst/>
                <a:ahLst/>
                <a:cxnLst>
                  <a:cxn ang="0">
                    <a:pos x="47" y="9"/>
                  </a:cxn>
                  <a:cxn ang="0">
                    <a:pos x="56" y="5"/>
                  </a:cxn>
                  <a:cxn ang="0">
                    <a:pos x="84" y="7"/>
                  </a:cxn>
                  <a:cxn ang="0">
                    <a:pos x="81" y="27"/>
                  </a:cxn>
                  <a:cxn ang="0">
                    <a:pos x="92" y="25"/>
                  </a:cxn>
                  <a:cxn ang="0">
                    <a:pos x="103" y="34"/>
                  </a:cxn>
                  <a:cxn ang="0">
                    <a:pos x="97" y="47"/>
                  </a:cxn>
                  <a:cxn ang="0">
                    <a:pos x="99" y="66"/>
                  </a:cxn>
                  <a:cxn ang="0">
                    <a:pos x="105" y="76"/>
                  </a:cxn>
                  <a:cxn ang="0">
                    <a:pos x="99" y="114"/>
                  </a:cxn>
                  <a:cxn ang="0">
                    <a:pos x="92" y="106"/>
                  </a:cxn>
                  <a:cxn ang="0">
                    <a:pos x="83" y="112"/>
                  </a:cxn>
                  <a:cxn ang="0">
                    <a:pos x="72" y="98"/>
                  </a:cxn>
                  <a:cxn ang="0">
                    <a:pos x="64" y="112"/>
                  </a:cxn>
                  <a:cxn ang="0">
                    <a:pos x="53" y="118"/>
                  </a:cxn>
                  <a:cxn ang="0">
                    <a:pos x="59" y="133"/>
                  </a:cxn>
                  <a:cxn ang="0">
                    <a:pos x="52" y="140"/>
                  </a:cxn>
                  <a:cxn ang="0">
                    <a:pos x="42" y="141"/>
                  </a:cxn>
                  <a:cxn ang="0">
                    <a:pos x="33" y="128"/>
                  </a:cxn>
                  <a:cxn ang="0">
                    <a:pos x="24" y="116"/>
                  </a:cxn>
                  <a:cxn ang="0">
                    <a:pos x="17" y="108"/>
                  </a:cxn>
                  <a:cxn ang="0">
                    <a:pos x="12" y="94"/>
                  </a:cxn>
                  <a:cxn ang="0">
                    <a:pos x="8" y="85"/>
                  </a:cxn>
                  <a:cxn ang="0">
                    <a:pos x="6" y="74"/>
                  </a:cxn>
                  <a:cxn ang="0">
                    <a:pos x="15" y="53"/>
                  </a:cxn>
                  <a:cxn ang="0">
                    <a:pos x="19" y="49"/>
                  </a:cxn>
                  <a:cxn ang="0">
                    <a:pos x="17" y="41"/>
                  </a:cxn>
                  <a:cxn ang="0">
                    <a:pos x="25" y="35"/>
                  </a:cxn>
                  <a:cxn ang="0">
                    <a:pos x="47" y="35"/>
                  </a:cxn>
                  <a:cxn ang="0">
                    <a:pos x="47" y="9"/>
                  </a:cxn>
                </a:cxnLst>
                <a:rect l="0" t="0" r="r" b="b"/>
                <a:pathLst>
                  <a:path w="107" h="149">
                    <a:moveTo>
                      <a:pt x="47" y="9"/>
                    </a:moveTo>
                    <a:cubicBezTo>
                      <a:pt x="45" y="0"/>
                      <a:pt x="52" y="5"/>
                      <a:pt x="56" y="5"/>
                    </a:cubicBezTo>
                    <a:cubicBezTo>
                      <a:pt x="65" y="5"/>
                      <a:pt x="75" y="5"/>
                      <a:pt x="84" y="7"/>
                    </a:cubicBezTo>
                    <a:cubicBezTo>
                      <a:pt x="79" y="12"/>
                      <a:pt x="79" y="21"/>
                      <a:pt x="81" y="27"/>
                    </a:cubicBezTo>
                    <a:cubicBezTo>
                      <a:pt x="83" y="32"/>
                      <a:pt x="88" y="27"/>
                      <a:pt x="92" y="25"/>
                    </a:cubicBezTo>
                    <a:cubicBezTo>
                      <a:pt x="97" y="22"/>
                      <a:pt x="102" y="28"/>
                      <a:pt x="103" y="34"/>
                    </a:cubicBezTo>
                    <a:cubicBezTo>
                      <a:pt x="106" y="40"/>
                      <a:pt x="101" y="44"/>
                      <a:pt x="97" y="47"/>
                    </a:cubicBezTo>
                    <a:cubicBezTo>
                      <a:pt x="91" y="51"/>
                      <a:pt x="92" y="65"/>
                      <a:pt x="99" y="66"/>
                    </a:cubicBezTo>
                    <a:cubicBezTo>
                      <a:pt x="104" y="66"/>
                      <a:pt x="107" y="70"/>
                      <a:pt x="105" y="76"/>
                    </a:cubicBezTo>
                    <a:cubicBezTo>
                      <a:pt x="103" y="88"/>
                      <a:pt x="103" y="101"/>
                      <a:pt x="99" y="114"/>
                    </a:cubicBezTo>
                    <a:cubicBezTo>
                      <a:pt x="95" y="117"/>
                      <a:pt x="93" y="111"/>
                      <a:pt x="92" y="106"/>
                    </a:cubicBezTo>
                    <a:cubicBezTo>
                      <a:pt x="88" y="101"/>
                      <a:pt x="88" y="114"/>
                      <a:pt x="83" y="112"/>
                    </a:cubicBezTo>
                    <a:cubicBezTo>
                      <a:pt x="78" y="110"/>
                      <a:pt x="77" y="100"/>
                      <a:pt x="72" y="98"/>
                    </a:cubicBezTo>
                    <a:cubicBezTo>
                      <a:pt x="66" y="99"/>
                      <a:pt x="70" y="111"/>
                      <a:pt x="64" y="112"/>
                    </a:cubicBezTo>
                    <a:cubicBezTo>
                      <a:pt x="61" y="115"/>
                      <a:pt x="54" y="112"/>
                      <a:pt x="53" y="118"/>
                    </a:cubicBezTo>
                    <a:cubicBezTo>
                      <a:pt x="52" y="124"/>
                      <a:pt x="57" y="129"/>
                      <a:pt x="59" y="133"/>
                    </a:cubicBezTo>
                    <a:cubicBezTo>
                      <a:pt x="60" y="139"/>
                      <a:pt x="56" y="145"/>
                      <a:pt x="52" y="140"/>
                    </a:cubicBezTo>
                    <a:cubicBezTo>
                      <a:pt x="47" y="137"/>
                      <a:pt x="46" y="149"/>
                      <a:pt x="42" y="141"/>
                    </a:cubicBezTo>
                    <a:cubicBezTo>
                      <a:pt x="38" y="138"/>
                      <a:pt x="36" y="132"/>
                      <a:pt x="33" y="128"/>
                    </a:cubicBezTo>
                    <a:cubicBezTo>
                      <a:pt x="30" y="124"/>
                      <a:pt x="25" y="120"/>
                      <a:pt x="24" y="116"/>
                    </a:cubicBezTo>
                    <a:cubicBezTo>
                      <a:pt x="29" y="110"/>
                      <a:pt x="18" y="112"/>
                      <a:pt x="17" y="108"/>
                    </a:cubicBezTo>
                    <a:cubicBezTo>
                      <a:pt x="16" y="104"/>
                      <a:pt x="10" y="98"/>
                      <a:pt x="12" y="94"/>
                    </a:cubicBezTo>
                    <a:cubicBezTo>
                      <a:pt x="18" y="91"/>
                      <a:pt x="11" y="87"/>
                      <a:pt x="8" y="85"/>
                    </a:cubicBezTo>
                    <a:cubicBezTo>
                      <a:pt x="8" y="81"/>
                      <a:pt x="0" y="76"/>
                      <a:pt x="6" y="74"/>
                    </a:cubicBezTo>
                    <a:cubicBezTo>
                      <a:pt x="12" y="70"/>
                      <a:pt x="13" y="60"/>
                      <a:pt x="15" y="53"/>
                    </a:cubicBezTo>
                    <a:cubicBezTo>
                      <a:pt x="19" y="55"/>
                      <a:pt x="26" y="53"/>
                      <a:pt x="19" y="49"/>
                    </a:cubicBezTo>
                    <a:cubicBezTo>
                      <a:pt x="16" y="46"/>
                      <a:pt x="10" y="43"/>
                      <a:pt x="17" y="41"/>
                    </a:cubicBezTo>
                    <a:cubicBezTo>
                      <a:pt x="16" y="34"/>
                      <a:pt x="21" y="34"/>
                      <a:pt x="25" y="35"/>
                    </a:cubicBezTo>
                    <a:cubicBezTo>
                      <a:pt x="33" y="34"/>
                      <a:pt x="40" y="35"/>
                      <a:pt x="47" y="35"/>
                    </a:cubicBezTo>
                    <a:cubicBezTo>
                      <a:pt x="47" y="26"/>
                      <a:pt x="47" y="17"/>
                      <a:pt x="47" y="9"/>
                    </a:cubicBezTo>
                    <a:close/>
                  </a:path>
                </a:pathLst>
              </a:custGeom>
              <a:solidFill>
                <a:schemeClr val="bg1">
                  <a:lumMod val="65000"/>
                </a:schemeClr>
              </a:solidFill>
              <a:ln w="1270">
                <a:solidFill>
                  <a:schemeClr val="bg1">
                    <a:alpha val="39000"/>
                  </a:schemeClr>
                </a:solidFill>
                <a:headEnd/>
                <a:tailEnd/>
              </a:ln>
              <a:effectLst/>
            </p:spPr>
            <p:style>
              <a:lnRef idx="1">
                <a:schemeClr val="dk1"/>
              </a:lnRef>
              <a:fillRef idx="2">
                <a:schemeClr val="dk1"/>
              </a:fillRef>
              <a:effectRef idx="1">
                <a:schemeClr val="dk1"/>
              </a:effectRef>
              <a:fontRef idx="minor">
                <a:schemeClr val="dk1"/>
              </a:fontRef>
            </p:style>
            <p:txBody>
              <a:bodyPr vert="horz" wrap="square" lIns="68580" tIns="34290" rIns="68580" bIns="34290" numCol="1" anchor="t" anchorCtr="0" compatLnSpc="1">
                <a:prstTxWarp prst="textNoShape">
                  <a:avLst/>
                </a:prstTxWarp>
              </a:bodyPr>
              <a:lstStyle/>
              <a:p>
                <a:pPr defTabSz="685800">
                  <a:defRPr/>
                </a:pPr>
                <a:endParaRPr lang="ro-RO" sz="1350">
                  <a:solidFill>
                    <a:srgbClr val="C00000"/>
                  </a:solidFill>
                </a:endParaRPr>
              </a:p>
            </p:txBody>
          </p:sp>
          <p:sp>
            <p:nvSpPr>
              <p:cNvPr id="302" name="Freeform 4043"/>
              <p:cNvSpPr>
                <a:spLocks/>
              </p:cNvSpPr>
              <p:nvPr/>
            </p:nvSpPr>
            <p:spPr bwMode="auto">
              <a:xfrm>
                <a:off x="5662608" y="3374516"/>
                <a:ext cx="501343" cy="627351"/>
              </a:xfrm>
              <a:custGeom>
                <a:avLst/>
                <a:gdLst/>
                <a:ahLst/>
                <a:cxnLst>
                  <a:cxn ang="0">
                    <a:pos x="34" y="189"/>
                  </a:cxn>
                  <a:cxn ang="0">
                    <a:pos x="23" y="187"/>
                  </a:cxn>
                  <a:cxn ang="0">
                    <a:pos x="14" y="191"/>
                  </a:cxn>
                  <a:cxn ang="0">
                    <a:pos x="0" y="170"/>
                  </a:cxn>
                  <a:cxn ang="0">
                    <a:pos x="11" y="167"/>
                  </a:cxn>
                  <a:cxn ang="0">
                    <a:pos x="12" y="155"/>
                  </a:cxn>
                  <a:cxn ang="0">
                    <a:pos x="9" y="140"/>
                  </a:cxn>
                  <a:cxn ang="0">
                    <a:pos x="23" y="130"/>
                  </a:cxn>
                  <a:cxn ang="0">
                    <a:pos x="31" y="128"/>
                  </a:cxn>
                  <a:cxn ang="0">
                    <a:pos x="41" y="136"/>
                  </a:cxn>
                  <a:cxn ang="0">
                    <a:pos x="48" y="135"/>
                  </a:cxn>
                  <a:cxn ang="0">
                    <a:pos x="55" y="134"/>
                  </a:cxn>
                  <a:cxn ang="0">
                    <a:pos x="61" y="97"/>
                  </a:cxn>
                  <a:cxn ang="0">
                    <a:pos x="49" y="87"/>
                  </a:cxn>
                  <a:cxn ang="0">
                    <a:pos x="54" y="71"/>
                  </a:cxn>
                  <a:cxn ang="0">
                    <a:pos x="57" y="57"/>
                  </a:cxn>
                  <a:cxn ang="0">
                    <a:pos x="44" y="52"/>
                  </a:cxn>
                  <a:cxn ang="0">
                    <a:pos x="35" y="49"/>
                  </a:cxn>
                  <a:cxn ang="0">
                    <a:pos x="39" y="32"/>
                  </a:cxn>
                  <a:cxn ang="0">
                    <a:pos x="68" y="35"/>
                  </a:cxn>
                  <a:cxn ang="0">
                    <a:pos x="87" y="43"/>
                  </a:cxn>
                  <a:cxn ang="0">
                    <a:pos x="91" y="30"/>
                  </a:cxn>
                  <a:cxn ang="0">
                    <a:pos x="98" y="5"/>
                  </a:cxn>
                  <a:cxn ang="0">
                    <a:pos x="112" y="0"/>
                  </a:cxn>
                  <a:cxn ang="0">
                    <a:pos x="132" y="0"/>
                  </a:cxn>
                  <a:cxn ang="0">
                    <a:pos x="131" y="14"/>
                  </a:cxn>
                  <a:cxn ang="0">
                    <a:pos x="123" y="38"/>
                  </a:cxn>
                  <a:cxn ang="0">
                    <a:pos x="117" y="84"/>
                  </a:cxn>
                  <a:cxn ang="0">
                    <a:pos x="110" y="104"/>
                  </a:cxn>
                  <a:cxn ang="0">
                    <a:pos x="91" y="131"/>
                  </a:cxn>
                  <a:cxn ang="0">
                    <a:pos x="88" y="151"/>
                  </a:cxn>
                  <a:cxn ang="0">
                    <a:pos x="85" y="167"/>
                  </a:cxn>
                  <a:cxn ang="0">
                    <a:pos x="66" y="187"/>
                  </a:cxn>
                  <a:cxn ang="0">
                    <a:pos x="58" y="185"/>
                  </a:cxn>
                  <a:cxn ang="0">
                    <a:pos x="50" y="182"/>
                  </a:cxn>
                  <a:cxn ang="0">
                    <a:pos x="41" y="191"/>
                  </a:cxn>
                  <a:cxn ang="0">
                    <a:pos x="34" y="189"/>
                  </a:cxn>
                </a:cxnLst>
                <a:rect l="0" t="0" r="r" b="b"/>
                <a:pathLst>
                  <a:path w="136" h="198">
                    <a:moveTo>
                      <a:pt x="34" y="189"/>
                    </a:moveTo>
                    <a:cubicBezTo>
                      <a:pt x="31" y="185"/>
                      <a:pt x="27" y="181"/>
                      <a:pt x="23" y="187"/>
                    </a:cubicBezTo>
                    <a:cubicBezTo>
                      <a:pt x="20" y="188"/>
                      <a:pt x="16" y="198"/>
                      <a:pt x="14" y="191"/>
                    </a:cubicBezTo>
                    <a:cubicBezTo>
                      <a:pt x="12" y="181"/>
                      <a:pt x="5" y="176"/>
                      <a:pt x="0" y="170"/>
                    </a:cubicBezTo>
                    <a:cubicBezTo>
                      <a:pt x="2" y="163"/>
                      <a:pt x="8" y="164"/>
                      <a:pt x="11" y="167"/>
                    </a:cubicBezTo>
                    <a:cubicBezTo>
                      <a:pt x="14" y="165"/>
                      <a:pt x="16" y="158"/>
                      <a:pt x="12" y="155"/>
                    </a:cubicBezTo>
                    <a:cubicBezTo>
                      <a:pt x="9" y="151"/>
                      <a:pt x="6" y="144"/>
                      <a:pt x="9" y="140"/>
                    </a:cubicBezTo>
                    <a:cubicBezTo>
                      <a:pt x="14" y="138"/>
                      <a:pt x="23" y="139"/>
                      <a:pt x="23" y="130"/>
                    </a:cubicBezTo>
                    <a:cubicBezTo>
                      <a:pt x="23" y="123"/>
                      <a:pt x="29" y="121"/>
                      <a:pt x="31" y="128"/>
                    </a:cubicBezTo>
                    <a:cubicBezTo>
                      <a:pt x="33" y="132"/>
                      <a:pt x="36" y="139"/>
                      <a:pt x="41" y="136"/>
                    </a:cubicBezTo>
                    <a:cubicBezTo>
                      <a:pt x="43" y="130"/>
                      <a:pt x="47" y="127"/>
                      <a:pt x="48" y="135"/>
                    </a:cubicBezTo>
                    <a:cubicBezTo>
                      <a:pt x="48" y="142"/>
                      <a:pt x="56" y="140"/>
                      <a:pt x="55" y="134"/>
                    </a:cubicBezTo>
                    <a:cubicBezTo>
                      <a:pt x="58" y="122"/>
                      <a:pt x="58" y="109"/>
                      <a:pt x="61" y="97"/>
                    </a:cubicBezTo>
                    <a:cubicBezTo>
                      <a:pt x="60" y="89"/>
                      <a:pt x="51" y="93"/>
                      <a:pt x="49" y="87"/>
                    </a:cubicBezTo>
                    <a:cubicBezTo>
                      <a:pt x="46" y="81"/>
                      <a:pt x="49" y="74"/>
                      <a:pt x="54" y="71"/>
                    </a:cubicBezTo>
                    <a:cubicBezTo>
                      <a:pt x="58" y="68"/>
                      <a:pt x="61" y="63"/>
                      <a:pt x="57" y="57"/>
                    </a:cubicBezTo>
                    <a:cubicBezTo>
                      <a:pt x="56" y="50"/>
                      <a:pt x="49" y="47"/>
                      <a:pt x="44" y="52"/>
                    </a:cubicBezTo>
                    <a:cubicBezTo>
                      <a:pt x="41" y="55"/>
                      <a:pt x="34" y="56"/>
                      <a:pt x="35" y="49"/>
                    </a:cubicBezTo>
                    <a:cubicBezTo>
                      <a:pt x="34" y="43"/>
                      <a:pt x="35" y="35"/>
                      <a:pt x="39" y="32"/>
                    </a:cubicBezTo>
                    <a:cubicBezTo>
                      <a:pt x="49" y="35"/>
                      <a:pt x="58" y="31"/>
                      <a:pt x="68" y="35"/>
                    </a:cubicBezTo>
                    <a:cubicBezTo>
                      <a:pt x="74" y="37"/>
                      <a:pt x="81" y="42"/>
                      <a:pt x="87" y="43"/>
                    </a:cubicBezTo>
                    <a:cubicBezTo>
                      <a:pt x="91" y="41"/>
                      <a:pt x="85" y="32"/>
                      <a:pt x="91" y="30"/>
                    </a:cubicBezTo>
                    <a:cubicBezTo>
                      <a:pt x="97" y="24"/>
                      <a:pt x="96" y="13"/>
                      <a:pt x="98" y="5"/>
                    </a:cubicBezTo>
                    <a:cubicBezTo>
                      <a:pt x="102" y="1"/>
                      <a:pt x="108" y="1"/>
                      <a:pt x="112" y="0"/>
                    </a:cubicBezTo>
                    <a:cubicBezTo>
                      <a:pt x="119" y="1"/>
                      <a:pt x="126" y="5"/>
                      <a:pt x="132" y="0"/>
                    </a:cubicBezTo>
                    <a:cubicBezTo>
                      <a:pt x="136" y="2"/>
                      <a:pt x="132" y="10"/>
                      <a:pt x="131" y="14"/>
                    </a:cubicBezTo>
                    <a:cubicBezTo>
                      <a:pt x="128" y="22"/>
                      <a:pt x="123" y="29"/>
                      <a:pt x="123" y="38"/>
                    </a:cubicBezTo>
                    <a:cubicBezTo>
                      <a:pt x="120" y="54"/>
                      <a:pt x="120" y="69"/>
                      <a:pt x="117" y="84"/>
                    </a:cubicBezTo>
                    <a:cubicBezTo>
                      <a:pt x="116" y="91"/>
                      <a:pt x="116" y="101"/>
                      <a:pt x="110" y="104"/>
                    </a:cubicBezTo>
                    <a:cubicBezTo>
                      <a:pt x="101" y="109"/>
                      <a:pt x="94" y="119"/>
                      <a:pt x="91" y="131"/>
                    </a:cubicBezTo>
                    <a:cubicBezTo>
                      <a:pt x="89" y="137"/>
                      <a:pt x="88" y="144"/>
                      <a:pt x="88" y="151"/>
                    </a:cubicBezTo>
                    <a:cubicBezTo>
                      <a:pt x="89" y="157"/>
                      <a:pt x="89" y="164"/>
                      <a:pt x="85" y="167"/>
                    </a:cubicBezTo>
                    <a:cubicBezTo>
                      <a:pt x="79" y="174"/>
                      <a:pt x="72" y="180"/>
                      <a:pt x="66" y="187"/>
                    </a:cubicBezTo>
                    <a:cubicBezTo>
                      <a:pt x="63" y="191"/>
                      <a:pt x="57" y="193"/>
                      <a:pt x="58" y="185"/>
                    </a:cubicBezTo>
                    <a:cubicBezTo>
                      <a:pt x="60" y="176"/>
                      <a:pt x="55" y="179"/>
                      <a:pt x="50" y="182"/>
                    </a:cubicBezTo>
                    <a:cubicBezTo>
                      <a:pt x="45" y="182"/>
                      <a:pt x="45" y="189"/>
                      <a:pt x="41" y="191"/>
                    </a:cubicBezTo>
                    <a:cubicBezTo>
                      <a:pt x="38" y="194"/>
                      <a:pt x="36" y="190"/>
                      <a:pt x="34" y="189"/>
                    </a:cubicBezTo>
                    <a:close/>
                  </a:path>
                </a:pathLst>
              </a:custGeom>
              <a:solidFill>
                <a:schemeClr val="bg1">
                  <a:lumMod val="65000"/>
                </a:schemeClr>
              </a:solidFill>
              <a:ln w="1270">
                <a:solidFill>
                  <a:schemeClr val="bg1">
                    <a:alpha val="39000"/>
                  </a:schemeClr>
                </a:solidFill>
                <a:headEnd/>
                <a:tailEnd/>
              </a:ln>
              <a:effectLst/>
            </p:spPr>
            <p:style>
              <a:lnRef idx="1">
                <a:schemeClr val="dk1"/>
              </a:lnRef>
              <a:fillRef idx="2">
                <a:schemeClr val="dk1"/>
              </a:fillRef>
              <a:effectRef idx="1">
                <a:schemeClr val="dk1"/>
              </a:effectRef>
              <a:fontRef idx="minor">
                <a:schemeClr val="dk1"/>
              </a:fontRef>
            </p:style>
            <p:txBody>
              <a:bodyPr vert="horz" wrap="square" lIns="68580" tIns="34290" rIns="68580" bIns="34290" numCol="1" anchor="t" anchorCtr="0" compatLnSpc="1">
                <a:prstTxWarp prst="textNoShape">
                  <a:avLst/>
                </a:prstTxWarp>
              </a:bodyPr>
              <a:lstStyle/>
              <a:p>
                <a:pPr defTabSz="685800">
                  <a:defRPr/>
                </a:pPr>
                <a:endParaRPr lang="ro-RO" sz="1350">
                  <a:solidFill>
                    <a:srgbClr val="C00000"/>
                  </a:solidFill>
                </a:endParaRPr>
              </a:p>
            </p:txBody>
          </p:sp>
          <p:sp>
            <p:nvSpPr>
              <p:cNvPr id="303" name="Freeform 4044"/>
              <p:cNvSpPr>
                <a:spLocks/>
              </p:cNvSpPr>
              <p:nvPr/>
            </p:nvSpPr>
            <p:spPr bwMode="auto">
              <a:xfrm>
                <a:off x="5734234" y="3240092"/>
                <a:ext cx="1307080" cy="1359269"/>
              </a:xfrm>
              <a:custGeom>
                <a:avLst/>
                <a:gdLst/>
                <a:ahLst/>
                <a:cxnLst>
                  <a:cxn ang="0">
                    <a:pos x="27" y="228"/>
                  </a:cxn>
                  <a:cxn ang="0">
                    <a:pos x="43" y="233"/>
                  </a:cxn>
                  <a:cxn ang="0">
                    <a:pos x="71" y="199"/>
                  </a:cxn>
                  <a:cxn ang="0">
                    <a:pos x="87" y="149"/>
                  </a:cxn>
                  <a:cxn ang="0">
                    <a:pos x="104" y="86"/>
                  </a:cxn>
                  <a:cxn ang="0">
                    <a:pos x="115" y="42"/>
                  </a:cxn>
                  <a:cxn ang="0">
                    <a:pos x="126" y="10"/>
                  </a:cxn>
                  <a:cxn ang="0">
                    <a:pos x="155" y="24"/>
                  </a:cxn>
                  <a:cxn ang="0">
                    <a:pos x="194" y="14"/>
                  </a:cxn>
                  <a:cxn ang="0">
                    <a:pos x="230" y="11"/>
                  </a:cxn>
                  <a:cxn ang="0">
                    <a:pos x="253" y="6"/>
                  </a:cxn>
                  <a:cxn ang="0">
                    <a:pos x="275" y="9"/>
                  </a:cxn>
                  <a:cxn ang="0">
                    <a:pos x="304" y="21"/>
                  </a:cxn>
                  <a:cxn ang="0">
                    <a:pos x="322" y="25"/>
                  </a:cxn>
                  <a:cxn ang="0">
                    <a:pos x="336" y="69"/>
                  </a:cxn>
                  <a:cxn ang="0">
                    <a:pos x="333" y="93"/>
                  </a:cxn>
                  <a:cxn ang="0">
                    <a:pos x="316" y="150"/>
                  </a:cxn>
                  <a:cxn ang="0">
                    <a:pos x="302" y="182"/>
                  </a:cxn>
                  <a:cxn ang="0">
                    <a:pos x="311" y="224"/>
                  </a:cxn>
                  <a:cxn ang="0">
                    <a:pos x="314" y="268"/>
                  </a:cxn>
                  <a:cxn ang="0">
                    <a:pos x="335" y="311"/>
                  </a:cxn>
                  <a:cxn ang="0">
                    <a:pos x="295" y="334"/>
                  </a:cxn>
                  <a:cxn ang="0">
                    <a:pos x="293" y="387"/>
                  </a:cxn>
                  <a:cxn ang="0">
                    <a:pos x="318" y="399"/>
                  </a:cxn>
                  <a:cxn ang="0">
                    <a:pos x="311" y="428"/>
                  </a:cxn>
                  <a:cxn ang="0">
                    <a:pos x="282" y="403"/>
                  </a:cxn>
                  <a:cxn ang="0">
                    <a:pos x="260" y="396"/>
                  </a:cxn>
                  <a:cxn ang="0">
                    <a:pos x="232" y="380"/>
                  </a:cxn>
                  <a:cxn ang="0">
                    <a:pos x="205" y="372"/>
                  </a:cxn>
                  <a:cxn ang="0">
                    <a:pos x="183" y="359"/>
                  </a:cxn>
                  <a:cxn ang="0">
                    <a:pos x="172" y="303"/>
                  </a:cxn>
                  <a:cxn ang="0">
                    <a:pos x="154" y="290"/>
                  </a:cxn>
                  <a:cxn ang="0">
                    <a:pos x="134" y="282"/>
                  </a:cxn>
                  <a:cxn ang="0">
                    <a:pos x="123" y="305"/>
                  </a:cxn>
                  <a:cxn ang="0">
                    <a:pos x="94" y="302"/>
                  </a:cxn>
                  <a:cxn ang="0">
                    <a:pos x="76" y="258"/>
                  </a:cxn>
                  <a:cxn ang="0">
                    <a:pos x="14" y="260"/>
                  </a:cxn>
                  <a:cxn ang="0">
                    <a:pos x="7" y="250"/>
                  </a:cxn>
                  <a:cxn ang="0">
                    <a:pos x="16" y="231"/>
                  </a:cxn>
                </a:cxnLst>
                <a:rect l="0" t="0" r="r" b="b"/>
                <a:pathLst>
                  <a:path w="345" h="431">
                    <a:moveTo>
                      <a:pt x="16" y="231"/>
                    </a:moveTo>
                    <a:cubicBezTo>
                      <a:pt x="19" y="236"/>
                      <a:pt x="25" y="234"/>
                      <a:pt x="27" y="228"/>
                    </a:cubicBezTo>
                    <a:cubicBezTo>
                      <a:pt x="29" y="223"/>
                      <a:pt x="35" y="223"/>
                      <a:pt x="39" y="221"/>
                    </a:cubicBezTo>
                    <a:cubicBezTo>
                      <a:pt x="42" y="220"/>
                      <a:pt x="38" y="233"/>
                      <a:pt x="43" y="233"/>
                    </a:cubicBezTo>
                    <a:cubicBezTo>
                      <a:pt x="51" y="228"/>
                      <a:pt x="57" y="219"/>
                      <a:pt x="64" y="212"/>
                    </a:cubicBezTo>
                    <a:cubicBezTo>
                      <a:pt x="68" y="209"/>
                      <a:pt x="71" y="205"/>
                      <a:pt x="71" y="199"/>
                    </a:cubicBezTo>
                    <a:cubicBezTo>
                      <a:pt x="69" y="191"/>
                      <a:pt x="71" y="182"/>
                      <a:pt x="72" y="174"/>
                    </a:cubicBezTo>
                    <a:cubicBezTo>
                      <a:pt x="75" y="164"/>
                      <a:pt x="80" y="154"/>
                      <a:pt x="87" y="149"/>
                    </a:cubicBezTo>
                    <a:cubicBezTo>
                      <a:pt x="92" y="146"/>
                      <a:pt x="97" y="143"/>
                      <a:pt x="97" y="136"/>
                    </a:cubicBezTo>
                    <a:cubicBezTo>
                      <a:pt x="101" y="120"/>
                      <a:pt x="102" y="103"/>
                      <a:pt x="104" y="86"/>
                    </a:cubicBezTo>
                    <a:cubicBezTo>
                      <a:pt x="105" y="76"/>
                      <a:pt x="107" y="66"/>
                      <a:pt x="113" y="58"/>
                    </a:cubicBezTo>
                    <a:cubicBezTo>
                      <a:pt x="113" y="53"/>
                      <a:pt x="117" y="47"/>
                      <a:pt x="115" y="42"/>
                    </a:cubicBezTo>
                    <a:cubicBezTo>
                      <a:pt x="117" y="39"/>
                      <a:pt x="117" y="32"/>
                      <a:pt x="116" y="27"/>
                    </a:cubicBezTo>
                    <a:cubicBezTo>
                      <a:pt x="118" y="21"/>
                      <a:pt x="123" y="15"/>
                      <a:pt x="126" y="10"/>
                    </a:cubicBezTo>
                    <a:cubicBezTo>
                      <a:pt x="131" y="6"/>
                      <a:pt x="137" y="6"/>
                      <a:pt x="141" y="11"/>
                    </a:cubicBezTo>
                    <a:cubicBezTo>
                      <a:pt x="146" y="14"/>
                      <a:pt x="148" y="24"/>
                      <a:pt x="155" y="24"/>
                    </a:cubicBezTo>
                    <a:cubicBezTo>
                      <a:pt x="165" y="25"/>
                      <a:pt x="175" y="30"/>
                      <a:pt x="184" y="31"/>
                    </a:cubicBezTo>
                    <a:cubicBezTo>
                      <a:pt x="189" y="27"/>
                      <a:pt x="188" y="17"/>
                      <a:pt x="194" y="14"/>
                    </a:cubicBezTo>
                    <a:cubicBezTo>
                      <a:pt x="199" y="15"/>
                      <a:pt x="202" y="22"/>
                      <a:pt x="207" y="17"/>
                    </a:cubicBezTo>
                    <a:cubicBezTo>
                      <a:pt x="214" y="13"/>
                      <a:pt x="222" y="7"/>
                      <a:pt x="230" y="11"/>
                    </a:cubicBezTo>
                    <a:cubicBezTo>
                      <a:pt x="235" y="13"/>
                      <a:pt x="239" y="9"/>
                      <a:pt x="238" y="3"/>
                    </a:cubicBezTo>
                    <a:cubicBezTo>
                      <a:pt x="243" y="0"/>
                      <a:pt x="248" y="5"/>
                      <a:pt x="253" y="6"/>
                    </a:cubicBezTo>
                    <a:cubicBezTo>
                      <a:pt x="257" y="8"/>
                      <a:pt x="260" y="12"/>
                      <a:pt x="265" y="8"/>
                    </a:cubicBezTo>
                    <a:cubicBezTo>
                      <a:pt x="268" y="7"/>
                      <a:pt x="273" y="2"/>
                      <a:pt x="275" y="9"/>
                    </a:cubicBezTo>
                    <a:cubicBezTo>
                      <a:pt x="281" y="14"/>
                      <a:pt x="284" y="25"/>
                      <a:pt x="291" y="27"/>
                    </a:cubicBezTo>
                    <a:cubicBezTo>
                      <a:pt x="296" y="27"/>
                      <a:pt x="299" y="18"/>
                      <a:pt x="304" y="21"/>
                    </a:cubicBezTo>
                    <a:cubicBezTo>
                      <a:pt x="307" y="26"/>
                      <a:pt x="310" y="29"/>
                      <a:pt x="313" y="22"/>
                    </a:cubicBezTo>
                    <a:cubicBezTo>
                      <a:pt x="315" y="15"/>
                      <a:pt x="320" y="22"/>
                      <a:pt x="322" y="25"/>
                    </a:cubicBezTo>
                    <a:cubicBezTo>
                      <a:pt x="328" y="31"/>
                      <a:pt x="333" y="38"/>
                      <a:pt x="338" y="45"/>
                    </a:cubicBezTo>
                    <a:cubicBezTo>
                      <a:pt x="338" y="53"/>
                      <a:pt x="336" y="61"/>
                      <a:pt x="336" y="69"/>
                    </a:cubicBezTo>
                    <a:cubicBezTo>
                      <a:pt x="338" y="74"/>
                      <a:pt x="345" y="69"/>
                      <a:pt x="345" y="76"/>
                    </a:cubicBezTo>
                    <a:cubicBezTo>
                      <a:pt x="344" y="84"/>
                      <a:pt x="337" y="87"/>
                      <a:pt x="333" y="93"/>
                    </a:cubicBezTo>
                    <a:cubicBezTo>
                      <a:pt x="327" y="99"/>
                      <a:pt x="318" y="106"/>
                      <a:pt x="318" y="118"/>
                    </a:cubicBezTo>
                    <a:cubicBezTo>
                      <a:pt x="315" y="129"/>
                      <a:pt x="316" y="139"/>
                      <a:pt x="316" y="150"/>
                    </a:cubicBezTo>
                    <a:cubicBezTo>
                      <a:pt x="315" y="157"/>
                      <a:pt x="309" y="159"/>
                      <a:pt x="306" y="164"/>
                    </a:cubicBezTo>
                    <a:cubicBezTo>
                      <a:pt x="305" y="170"/>
                      <a:pt x="302" y="177"/>
                      <a:pt x="302" y="182"/>
                    </a:cubicBezTo>
                    <a:cubicBezTo>
                      <a:pt x="305" y="190"/>
                      <a:pt x="311" y="196"/>
                      <a:pt x="309" y="205"/>
                    </a:cubicBezTo>
                    <a:cubicBezTo>
                      <a:pt x="308" y="211"/>
                      <a:pt x="312" y="217"/>
                      <a:pt x="311" y="224"/>
                    </a:cubicBezTo>
                    <a:cubicBezTo>
                      <a:pt x="311" y="231"/>
                      <a:pt x="310" y="239"/>
                      <a:pt x="312" y="246"/>
                    </a:cubicBezTo>
                    <a:cubicBezTo>
                      <a:pt x="315" y="253"/>
                      <a:pt x="312" y="261"/>
                      <a:pt x="314" y="268"/>
                    </a:cubicBezTo>
                    <a:cubicBezTo>
                      <a:pt x="318" y="277"/>
                      <a:pt x="327" y="282"/>
                      <a:pt x="329" y="293"/>
                    </a:cubicBezTo>
                    <a:cubicBezTo>
                      <a:pt x="331" y="299"/>
                      <a:pt x="333" y="305"/>
                      <a:pt x="335" y="311"/>
                    </a:cubicBezTo>
                    <a:cubicBezTo>
                      <a:pt x="325" y="313"/>
                      <a:pt x="315" y="314"/>
                      <a:pt x="305" y="317"/>
                    </a:cubicBezTo>
                    <a:cubicBezTo>
                      <a:pt x="300" y="321"/>
                      <a:pt x="298" y="328"/>
                      <a:pt x="295" y="334"/>
                    </a:cubicBezTo>
                    <a:cubicBezTo>
                      <a:pt x="294" y="344"/>
                      <a:pt x="298" y="354"/>
                      <a:pt x="297" y="363"/>
                    </a:cubicBezTo>
                    <a:cubicBezTo>
                      <a:pt x="296" y="371"/>
                      <a:pt x="292" y="379"/>
                      <a:pt x="293" y="387"/>
                    </a:cubicBezTo>
                    <a:cubicBezTo>
                      <a:pt x="297" y="394"/>
                      <a:pt x="301" y="402"/>
                      <a:pt x="308" y="405"/>
                    </a:cubicBezTo>
                    <a:cubicBezTo>
                      <a:pt x="312" y="407"/>
                      <a:pt x="314" y="397"/>
                      <a:pt x="318" y="399"/>
                    </a:cubicBezTo>
                    <a:cubicBezTo>
                      <a:pt x="320" y="406"/>
                      <a:pt x="319" y="415"/>
                      <a:pt x="319" y="423"/>
                    </a:cubicBezTo>
                    <a:cubicBezTo>
                      <a:pt x="321" y="431"/>
                      <a:pt x="315" y="428"/>
                      <a:pt x="311" y="428"/>
                    </a:cubicBezTo>
                    <a:cubicBezTo>
                      <a:pt x="306" y="428"/>
                      <a:pt x="301" y="427"/>
                      <a:pt x="300" y="421"/>
                    </a:cubicBezTo>
                    <a:cubicBezTo>
                      <a:pt x="296" y="412"/>
                      <a:pt x="290" y="405"/>
                      <a:pt x="282" y="403"/>
                    </a:cubicBezTo>
                    <a:cubicBezTo>
                      <a:pt x="275" y="401"/>
                      <a:pt x="274" y="391"/>
                      <a:pt x="271" y="385"/>
                    </a:cubicBezTo>
                    <a:cubicBezTo>
                      <a:pt x="268" y="390"/>
                      <a:pt x="265" y="399"/>
                      <a:pt x="260" y="396"/>
                    </a:cubicBezTo>
                    <a:cubicBezTo>
                      <a:pt x="253" y="394"/>
                      <a:pt x="246" y="393"/>
                      <a:pt x="240" y="388"/>
                    </a:cubicBezTo>
                    <a:cubicBezTo>
                      <a:pt x="238" y="385"/>
                      <a:pt x="237" y="376"/>
                      <a:pt x="232" y="380"/>
                    </a:cubicBezTo>
                    <a:cubicBezTo>
                      <a:pt x="229" y="381"/>
                      <a:pt x="223" y="385"/>
                      <a:pt x="222" y="378"/>
                    </a:cubicBezTo>
                    <a:cubicBezTo>
                      <a:pt x="218" y="372"/>
                      <a:pt x="211" y="374"/>
                      <a:pt x="205" y="372"/>
                    </a:cubicBezTo>
                    <a:cubicBezTo>
                      <a:pt x="198" y="371"/>
                      <a:pt x="191" y="377"/>
                      <a:pt x="183" y="376"/>
                    </a:cubicBezTo>
                    <a:cubicBezTo>
                      <a:pt x="179" y="372"/>
                      <a:pt x="184" y="364"/>
                      <a:pt x="183" y="359"/>
                    </a:cubicBezTo>
                    <a:cubicBezTo>
                      <a:pt x="182" y="350"/>
                      <a:pt x="174" y="345"/>
                      <a:pt x="173" y="336"/>
                    </a:cubicBezTo>
                    <a:cubicBezTo>
                      <a:pt x="176" y="326"/>
                      <a:pt x="178" y="313"/>
                      <a:pt x="172" y="303"/>
                    </a:cubicBezTo>
                    <a:cubicBezTo>
                      <a:pt x="172" y="298"/>
                      <a:pt x="177" y="292"/>
                      <a:pt x="173" y="290"/>
                    </a:cubicBezTo>
                    <a:cubicBezTo>
                      <a:pt x="166" y="288"/>
                      <a:pt x="160" y="291"/>
                      <a:pt x="154" y="290"/>
                    </a:cubicBezTo>
                    <a:cubicBezTo>
                      <a:pt x="152" y="286"/>
                      <a:pt x="153" y="279"/>
                      <a:pt x="147" y="282"/>
                    </a:cubicBezTo>
                    <a:cubicBezTo>
                      <a:pt x="143" y="282"/>
                      <a:pt x="138" y="282"/>
                      <a:pt x="134" y="282"/>
                    </a:cubicBezTo>
                    <a:cubicBezTo>
                      <a:pt x="133" y="288"/>
                      <a:pt x="134" y="293"/>
                      <a:pt x="132" y="299"/>
                    </a:cubicBezTo>
                    <a:cubicBezTo>
                      <a:pt x="132" y="306"/>
                      <a:pt x="127" y="306"/>
                      <a:pt x="123" y="305"/>
                    </a:cubicBezTo>
                    <a:cubicBezTo>
                      <a:pt x="117" y="304"/>
                      <a:pt x="112" y="304"/>
                      <a:pt x="107" y="306"/>
                    </a:cubicBezTo>
                    <a:cubicBezTo>
                      <a:pt x="103" y="307"/>
                      <a:pt x="97" y="308"/>
                      <a:pt x="94" y="302"/>
                    </a:cubicBezTo>
                    <a:cubicBezTo>
                      <a:pt x="88" y="292"/>
                      <a:pt x="84" y="281"/>
                      <a:pt x="82" y="269"/>
                    </a:cubicBezTo>
                    <a:cubicBezTo>
                      <a:pt x="82" y="264"/>
                      <a:pt x="81" y="257"/>
                      <a:pt x="76" y="258"/>
                    </a:cubicBezTo>
                    <a:cubicBezTo>
                      <a:pt x="62" y="258"/>
                      <a:pt x="48" y="259"/>
                      <a:pt x="34" y="257"/>
                    </a:cubicBezTo>
                    <a:cubicBezTo>
                      <a:pt x="27" y="257"/>
                      <a:pt x="21" y="259"/>
                      <a:pt x="14" y="260"/>
                    </a:cubicBezTo>
                    <a:cubicBezTo>
                      <a:pt x="11" y="261"/>
                      <a:pt x="5" y="266"/>
                      <a:pt x="3" y="261"/>
                    </a:cubicBezTo>
                    <a:cubicBezTo>
                      <a:pt x="0" y="255"/>
                      <a:pt x="2" y="251"/>
                      <a:pt x="7" y="250"/>
                    </a:cubicBezTo>
                    <a:cubicBezTo>
                      <a:pt x="8" y="245"/>
                      <a:pt x="7" y="238"/>
                      <a:pt x="11" y="236"/>
                    </a:cubicBezTo>
                    <a:cubicBezTo>
                      <a:pt x="13" y="235"/>
                      <a:pt x="15" y="232"/>
                      <a:pt x="16" y="231"/>
                    </a:cubicBezTo>
                    <a:close/>
                  </a:path>
                </a:pathLst>
              </a:custGeom>
              <a:solidFill>
                <a:schemeClr val="bg1">
                  <a:lumMod val="65000"/>
                </a:schemeClr>
              </a:solidFill>
              <a:ln w="1270">
                <a:solidFill>
                  <a:schemeClr val="bg1">
                    <a:alpha val="39000"/>
                  </a:schemeClr>
                </a:solidFill>
                <a:headEnd/>
                <a:tailEnd/>
              </a:ln>
              <a:effectLst/>
            </p:spPr>
            <p:style>
              <a:lnRef idx="1">
                <a:schemeClr val="dk1"/>
              </a:lnRef>
              <a:fillRef idx="2">
                <a:schemeClr val="dk1"/>
              </a:fillRef>
              <a:effectRef idx="1">
                <a:schemeClr val="dk1"/>
              </a:effectRef>
              <a:fontRef idx="minor">
                <a:schemeClr val="dk1"/>
              </a:fontRef>
            </p:style>
            <p:txBody>
              <a:bodyPr vert="horz" wrap="square" lIns="68580" tIns="34290" rIns="68580" bIns="34290" numCol="1" anchor="t" anchorCtr="0" compatLnSpc="1">
                <a:prstTxWarp prst="textNoShape">
                  <a:avLst/>
                </a:prstTxWarp>
              </a:bodyPr>
              <a:lstStyle/>
              <a:p>
                <a:pPr defTabSz="685800">
                  <a:defRPr/>
                </a:pPr>
                <a:endParaRPr lang="ro-RO" sz="1350">
                  <a:solidFill>
                    <a:srgbClr val="C00000"/>
                  </a:solidFill>
                </a:endParaRPr>
              </a:p>
            </p:txBody>
          </p:sp>
          <p:sp>
            <p:nvSpPr>
              <p:cNvPr id="304" name="Freeform 4045"/>
              <p:cNvSpPr>
                <a:spLocks/>
              </p:cNvSpPr>
              <p:nvPr/>
            </p:nvSpPr>
            <p:spPr bwMode="auto">
              <a:xfrm>
                <a:off x="6396731" y="4225930"/>
                <a:ext cx="805738" cy="702038"/>
              </a:xfrm>
              <a:custGeom>
                <a:avLst/>
                <a:gdLst/>
                <a:ahLst/>
                <a:cxnLst>
                  <a:cxn ang="0">
                    <a:pos x="25" y="213"/>
                  </a:cxn>
                  <a:cxn ang="0">
                    <a:pos x="2" y="184"/>
                  </a:cxn>
                  <a:cxn ang="0">
                    <a:pos x="1" y="135"/>
                  </a:cxn>
                  <a:cxn ang="0">
                    <a:pos x="2" y="109"/>
                  </a:cxn>
                  <a:cxn ang="0">
                    <a:pos x="34" y="108"/>
                  </a:cxn>
                  <a:cxn ang="0">
                    <a:pos x="40" y="93"/>
                  </a:cxn>
                  <a:cxn ang="0">
                    <a:pos x="36" y="79"/>
                  </a:cxn>
                  <a:cxn ang="0">
                    <a:pos x="37" y="62"/>
                  </a:cxn>
                  <a:cxn ang="0">
                    <a:pos x="47" y="71"/>
                  </a:cxn>
                  <a:cxn ang="0">
                    <a:pos x="60" y="68"/>
                  </a:cxn>
                  <a:cxn ang="0">
                    <a:pos x="69" y="80"/>
                  </a:cxn>
                  <a:cxn ang="0">
                    <a:pos x="87" y="85"/>
                  </a:cxn>
                  <a:cxn ang="0">
                    <a:pos x="95" y="75"/>
                  </a:cxn>
                  <a:cxn ang="0">
                    <a:pos x="107" y="93"/>
                  </a:cxn>
                  <a:cxn ang="0">
                    <a:pos x="126" y="114"/>
                  </a:cxn>
                  <a:cxn ang="0">
                    <a:pos x="143" y="118"/>
                  </a:cxn>
                  <a:cxn ang="0">
                    <a:pos x="142" y="89"/>
                  </a:cxn>
                  <a:cxn ang="0">
                    <a:pos x="132" y="94"/>
                  </a:cxn>
                  <a:cxn ang="0">
                    <a:pos x="119" y="79"/>
                  </a:cxn>
                  <a:cxn ang="0">
                    <a:pos x="120" y="59"/>
                  </a:cxn>
                  <a:cxn ang="0">
                    <a:pos x="121" y="42"/>
                  </a:cxn>
                  <a:cxn ang="0">
                    <a:pos x="122" y="17"/>
                  </a:cxn>
                  <a:cxn ang="0">
                    <a:pos x="134" y="5"/>
                  </a:cxn>
                  <a:cxn ang="0">
                    <a:pos x="159" y="0"/>
                  </a:cxn>
                  <a:cxn ang="0">
                    <a:pos x="173" y="12"/>
                  </a:cxn>
                  <a:cxn ang="0">
                    <a:pos x="202" y="27"/>
                  </a:cxn>
                  <a:cxn ang="0">
                    <a:pos x="213" y="51"/>
                  </a:cxn>
                  <a:cxn ang="0">
                    <a:pos x="206" y="62"/>
                  </a:cxn>
                  <a:cxn ang="0">
                    <a:pos x="206" y="87"/>
                  </a:cxn>
                  <a:cxn ang="0">
                    <a:pos x="210" y="96"/>
                  </a:cxn>
                  <a:cxn ang="0">
                    <a:pos x="199" y="105"/>
                  </a:cxn>
                  <a:cxn ang="0">
                    <a:pos x="196" y="121"/>
                  </a:cxn>
                  <a:cxn ang="0">
                    <a:pos x="201" y="132"/>
                  </a:cxn>
                  <a:cxn ang="0">
                    <a:pos x="169" y="147"/>
                  </a:cxn>
                  <a:cxn ang="0">
                    <a:pos x="152" y="153"/>
                  </a:cxn>
                  <a:cxn ang="0">
                    <a:pos x="153" y="168"/>
                  </a:cxn>
                  <a:cxn ang="0">
                    <a:pos x="128" y="180"/>
                  </a:cxn>
                  <a:cxn ang="0">
                    <a:pos x="122" y="190"/>
                  </a:cxn>
                  <a:cxn ang="0">
                    <a:pos x="107" y="198"/>
                  </a:cxn>
                  <a:cxn ang="0">
                    <a:pos x="90" y="223"/>
                  </a:cxn>
                  <a:cxn ang="0">
                    <a:pos x="78" y="219"/>
                  </a:cxn>
                  <a:cxn ang="0">
                    <a:pos x="64" y="222"/>
                  </a:cxn>
                  <a:cxn ang="0">
                    <a:pos x="52" y="212"/>
                  </a:cxn>
                  <a:cxn ang="0">
                    <a:pos x="40" y="209"/>
                  </a:cxn>
                  <a:cxn ang="0">
                    <a:pos x="25" y="213"/>
                  </a:cxn>
                </a:cxnLst>
                <a:rect l="0" t="0" r="r" b="b"/>
                <a:pathLst>
                  <a:path w="215" h="226">
                    <a:moveTo>
                      <a:pt x="25" y="213"/>
                    </a:moveTo>
                    <a:cubicBezTo>
                      <a:pt x="17" y="203"/>
                      <a:pt x="9" y="194"/>
                      <a:pt x="2" y="184"/>
                    </a:cubicBezTo>
                    <a:cubicBezTo>
                      <a:pt x="0" y="168"/>
                      <a:pt x="2" y="151"/>
                      <a:pt x="1" y="135"/>
                    </a:cubicBezTo>
                    <a:cubicBezTo>
                      <a:pt x="1" y="126"/>
                      <a:pt x="1" y="117"/>
                      <a:pt x="2" y="109"/>
                    </a:cubicBezTo>
                    <a:cubicBezTo>
                      <a:pt x="12" y="108"/>
                      <a:pt x="24" y="108"/>
                      <a:pt x="34" y="108"/>
                    </a:cubicBezTo>
                    <a:cubicBezTo>
                      <a:pt x="34" y="102"/>
                      <a:pt x="39" y="99"/>
                      <a:pt x="40" y="93"/>
                    </a:cubicBezTo>
                    <a:cubicBezTo>
                      <a:pt x="39" y="88"/>
                      <a:pt x="36" y="85"/>
                      <a:pt x="36" y="79"/>
                    </a:cubicBezTo>
                    <a:cubicBezTo>
                      <a:pt x="35" y="73"/>
                      <a:pt x="37" y="68"/>
                      <a:pt x="37" y="62"/>
                    </a:cubicBezTo>
                    <a:cubicBezTo>
                      <a:pt x="42" y="62"/>
                      <a:pt x="46" y="65"/>
                      <a:pt x="47" y="71"/>
                    </a:cubicBezTo>
                    <a:cubicBezTo>
                      <a:pt x="51" y="72"/>
                      <a:pt x="56" y="69"/>
                      <a:pt x="60" y="68"/>
                    </a:cubicBezTo>
                    <a:cubicBezTo>
                      <a:pt x="62" y="73"/>
                      <a:pt x="63" y="80"/>
                      <a:pt x="69" y="80"/>
                    </a:cubicBezTo>
                    <a:cubicBezTo>
                      <a:pt x="75" y="82"/>
                      <a:pt x="81" y="84"/>
                      <a:pt x="87" y="85"/>
                    </a:cubicBezTo>
                    <a:cubicBezTo>
                      <a:pt x="91" y="84"/>
                      <a:pt x="93" y="75"/>
                      <a:pt x="95" y="75"/>
                    </a:cubicBezTo>
                    <a:cubicBezTo>
                      <a:pt x="98" y="82"/>
                      <a:pt x="100" y="92"/>
                      <a:pt x="107" y="93"/>
                    </a:cubicBezTo>
                    <a:cubicBezTo>
                      <a:pt x="116" y="95"/>
                      <a:pt x="122" y="105"/>
                      <a:pt x="126" y="114"/>
                    </a:cubicBezTo>
                    <a:cubicBezTo>
                      <a:pt x="131" y="119"/>
                      <a:pt x="137" y="117"/>
                      <a:pt x="143" y="118"/>
                    </a:cubicBezTo>
                    <a:cubicBezTo>
                      <a:pt x="143" y="108"/>
                      <a:pt x="143" y="98"/>
                      <a:pt x="142" y="89"/>
                    </a:cubicBezTo>
                    <a:cubicBezTo>
                      <a:pt x="139" y="85"/>
                      <a:pt x="137" y="96"/>
                      <a:pt x="132" y="94"/>
                    </a:cubicBezTo>
                    <a:cubicBezTo>
                      <a:pt x="126" y="92"/>
                      <a:pt x="123" y="85"/>
                      <a:pt x="119" y="79"/>
                    </a:cubicBezTo>
                    <a:cubicBezTo>
                      <a:pt x="114" y="74"/>
                      <a:pt x="119" y="66"/>
                      <a:pt x="120" y="59"/>
                    </a:cubicBezTo>
                    <a:cubicBezTo>
                      <a:pt x="122" y="54"/>
                      <a:pt x="122" y="48"/>
                      <a:pt x="121" y="42"/>
                    </a:cubicBezTo>
                    <a:cubicBezTo>
                      <a:pt x="120" y="34"/>
                      <a:pt x="117" y="24"/>
                      <a:pt x="122" y="17"/>
                    </a:cubicBezTo>
                    <a:cubicBezTo>
                      <a:pt x="124" y="12"/>
                      <a:pt x="128" y="4"/>
                      <a:pt x="134" y="5"/>
                    </a:cubicBezTo>
                    <a:cubicBezTo>
                      <a:pt x="142" y="3"/>
                      <a:pt x="150" y="1"/>
                      <a:pt x="159" y="0"/>
                    </a:cubicBezTo>
                    <a:cubicBezTo>
                      <a:pt x="163" y="5"/>
                      <a:pt x="167" y="10"/>
                      <a:pt x="173" y="12"/>
                    </a:cubicBezTo>
                    <a:cubicBezTo>
                      <a:pt x="182" y="18"/>
                      <a:pt x="193" y="21"/>
                      <a:pt x="202" y="27"/>
                    </a:cubicBezTo>
                    <a:cubicBezTo>
                      <a:pt x="207" y="34"/>
                      <a:pt x="211" y="42"/>
                      <a:pt x="213" y="51"/>
                    </a:cubicBezTo>
                    <a:cubicBezTo>
                      <a:pt x="213" y="57"/>
                      <a:pt x="204" y="55"/>
                      <a:pt x="206" y="62"/>
                    </a:cubicBezTo>
                    <a:cubicBezTo>
                      <a:pt x="206" y="70"/>
                      <a:pt x="204" y="79"/>
                      <a:pt x="206" y="87"/>
                    </a:cubicBezTo>
                    <a:cubicBezTo>
                      <a:pt x="208" y="89"/>
                      <a:pt x="215" y="92"/>
                      <a:pt x="210" y="96"/>
                    </a:cubicBezTo>
                    <a:cubicBezTo>
                      <a:pt x="207" y="100"/>
                      <a:pt x="199" y="98"/>
                      <a:pt x="199" y="105"/>
                    </a:cubicBezTo>
                    <a:cubicBezTo>
                      <a:pt x="199" y="111"/>
                      <a:pt x="197" y="116"/>
                      <a:pt x="196" y="121"/>
                    </a:cubicBezTo>
                    <a:cubicBezTo>
                      <a:pt x="195" y="127"/>
                      <a:pt x="205" y="131"/>
                      <a:pt x="201" y="132"/>
                    </a:cubicBezTo>
                    <a:cubicBezTo>
                      <a:pt x="191" y="138"/>
                      <a:pt x="180" y="141"/>
                      <a:pt x="169" y="147"/>
                    </a:cubicBezTo>
                    <a:cubicBezTo>
                      <a:pt x="164" y="149"/>
                      <a:pt x="157" y="150"/>
                      <a:pt x="152" y="153"/>
                    </a:cubicBezTo>
                    <a:cubicBezTo>
                      <a:pt x="151" y="158"/>
                      <a:pt x="155" y="165"/>
                      <a:pt x="153" y="168"/>
                    </a:cubicBezTo>
                    <a:cubicBezTo>
                      <a:pt x="144" y="165"/>
                      <a:pt x="132" y="168"/>
                      <a:pt x="128" y="180"/>
                    </a:cubicBezTo>
                    <a:cubicBezTo>
                      <a:pt x="128" y="185"/>
                      <a:pt x="127" y="191"/>
                      <a:pt x="122" y="190"/>
                    </a:cubicBezTo>
                    <a:cubicBezTo>
                      <a:pt x="116" y="190"/>
                      <a:pt x="110" y="192"/>
                      <a:pt x="107" y="198"/>
                    </a:cubicBezTo>
                    <a:cubicBezTo>
                      <a:pt x="101" y="206"/>
                      <a:pt x="96" y="216"/>
                      <a:pt x="90" y="223"/>
                    </a:cubicBezTo>
                    <a:cubicBezTo>
                      <a:pt x="86" y="224"/>
                      <a:pt x="81" y="223"/>
                      <a:pt x="78" y="219"/>
                    </a:cubicBezTo>
                    <a:cubicBezTo>
                      <a:pt x="73" y="221"/>
                      <a:pt x="69" y="226"/>
                      <a:pt x="64" y="222"/>
                    </a:cubicBezTo>
                    <a:cubicBezTo>
                      <a:pt x="59" y="220"/>
                      <a:pt x="56" y="215"/>
                      <a:pt x="52" y="212"/>
                    </a:cubicBezTo>
                    <a:cubicBezTo>
                      <a:pt x="48" y="211"/>
                      <a:pt x="43" y="212"/>
                      <a:pt x="40" y="209"/>
                    </a:cubicBezTo>
                    <a:cubicBezTo>
                      <a:pt x="35" y="211"/>
                      <a:pt x="29" y="212"/>
                      <a:pt x="25" y="213"/>
                    </a:cubicBezTo>
                    <a:close/>
                  </a:path>
                </a:pathLst>
              </a:custGeom>
              <a:solidFill>
                <a:srgbClr val="0000CC"/>
              </a:solidFill>
              <a:ln w="1270">
                <a:solidFill>
                  <a:schemeClr val="bg1">
                    <a:alpha val="39000"/>
                  </a:schemeClr>
                </a:solidFill>
                <a:headEnd/>
                <a:tailEnd/>
              </a:ln>
              <a:effectLst/>
            </p:spPr>
            <p:style>
              <a:lnRef idx="1">
                <a:schemeClr val="dk1"/>
              </a:lnRef>
              <a:fillRef idx="2">
                <a:schemeClr val="dk1"/>
              </a:fillRef>
              <a:effectRef idx="1">
                <a:schemeClr val="dk1"/>
              </a:effectRef>
              <a:fontRef idx="minor">
                <a:schemeClr val="dk1"/>
              </a:fontRef>
            </p:style>
            <p:txBody>
              <a:bodyPr vert="horz" wrap="square" lIns="68580" tIns="34290" rIns="68580" bIns="34290" numCol="1" anchor="t" anchorCtr="0" compatLnSpc="1">
                <a:prstTxWarp prst="textNoShape">
                  <a:avLst/>
                </a:prstTxWarp>
              </a:bodyPr>
              <a:lstStyle/>
              <a:p>
                <a:pPr defTabSz="685800">
                  <a:defRPr/>
                </a:pPr>
                <a:endParaRPr lang="ro-RO" sz="1350">
                  <a:solidFill>
                    <a:srgbClr val="C00000"/>
                  </a:solidFill>
                </a:endParaRPr>
              </a:p>
            </p:txBody>
          </p:sp>
          <p:sp>
            <p:nvSpPr>
              <p:cNvPr id="305" name="Freeform 4046"/>
              <p:cNvSpPr>
                <a:spLocks noEditPoints="1"/>
              </p:cNvSpPr>
              <p:nvPr/>
            </p:nvSpPr>
            <p:spPr bwMode="auto">
              <a:xfrm>
                <a:off x="5698425" y="3942123"/>
                <a:ext cx="859451" cy="985838"/>
              </a:xfrm>
              <a:custGeom>
                <a:avLst/>
                <a:gdLst/>
                <a:ahLst/>
                <a:cxnLst>
                  <a:cxn ang="0">
                    <a:pos x="4" y="11"/>
                  </a:cxn>
                  <a:cxn ang="0">
                    <a:pos x="16" y="0"/>
                  </a:cxn>
                  <a:cxn ang="0">
                    <a:pos x="17" y="11"/>
                  </a:cxn>
                  <a:cxn ang="0">
                    <a:pos x="13" y="25"/>
                  </a:cxn>
                  <a:cxn ang="0">
                    <a:pos x="8" y="20"/>
                  </a:cxn>
                  <a:cxn ang="0">
                    <a:pos x="4" y="11"/>
                  </a:cxn>
                  <a:cxn ang="0">
                    <a:pos x="10" y="38"/>
                  </a:cxn>
                  <a:cxn ang="0">
                    <a:pos x="27" y="34"/>
                  </a:cxn>
                  <a:cxn ang="0">
                    <a:pos x="71" y="33"/>
                  </a:cxn>
                  <a:cxn ang="0">
                    <a:pos x="86" y="35"/>
                  </a:cxn>
                  <a:cxn ang="0">
                    <a:pos x="91" y="56"/>
                  </a:cxn>
                  <a:cxn ang="0">
                    <a:pos x="105" y="82"/>
                  </a:cxn>
                  <a:cxn ang="0">
                    <a:pos x="122" y="79"/>
                  </a:cxn>
                  <a:cxn ang="0">
                    <a:pos x="136" y="80"/>
                  </a:cxn>
                  <a:cxn ang="0">
                    <a:pos x="140" y="60"/>
                  </a:cxn>
                  <a:cxn ang="0">
                    <a:pos x="150" y="57"/>
                  </a:cxn>
                  <a:cxn ang="0">
                    <a:pos x="158" y="63"/>
                  </a:cxn>
                  <a:cxn ang="0">
                    <a:pos x="170" y="65"/>
                  </a:cxn>
                  <a:cxn ang="0">
                    <a:pos x="180" y="69"/>
                  </a:cxn>
                  <a:cxn ang="0">
                    <a:pos x="181" y="83"/>
                  </a:cxn>
                  <a:cxn ang="0">
                    <a:pos x="179" y="112"/>
                  </a:cxn>
                  <a:cxn ang="0">
                    <a:pos x="189" y="137"/>
                  </a:cxn>
                  <a:cxn ang="0">
                    <a:pos x="190" y="151"/>
                  </a:cxn>
                  <a:cxn ang="0">
                    <a:pos x="214" y="148"/>
                  </a:cxn>
                  <a:cxn ang="0">
                    <a:pos x="218" y="157"/>
                  </a:cxn>
                  <a:cxn ang="0">
                    <a:pos x="220" y="174"/>
                  </a:cxn>
                  <a:cxn ang="0">
                    <a:pos x="218" y="187"/>
                  </a:cxn>
                  <a:cxn ang="0">
                    <a:pos x="208" y="194"/>
                  </a:cxn>
                  <a:cxn ang="0">
                    <a:pos x="184" y="195"/>
                  </a:cxn>
                  <a:cxn ang="0">
                    <a:pos x="183" y="260"/>
                  </a:cxn>
                  <a:cxn ang="0">
                    <a:pos x="190" y="278"/>
                  </a:cxn>
                  <a:cxn ang="0">
                    <a:pos x="207" y="299"/>
                  </a:cxn>
                  <a:cxn ang="0">
                    <a:pos x="173" y="307"/>
                  </a:cxn>
                  <a:cxn ang="0">
                    <a:pos x="153" y="304"/>
                  </a:cxn>
                  <a:cxn ang="0">
                    <a:pos x="125" y="302"/>
                  </a:cxn>
                  <a:cxn ang="0">
                    <a:pos x="115" y="294"/>
                  </a:cxn>
                  <a:cxn ang="0">
                    <a:pos x="40" y="294"/>
                  </a:cxn>
                  <a:cxn ang="0">
                    <a:pos x="28" y="284"/>
                  </a:cxn>
                  <a:cxn ang="0">
                    <a:pos x="11" y="293"/>
                  </a:cxn>
                  <a:cxn ang="0">
                    <a:pos x="0" y="292"/>
                  </a:cxn>
                  <a:cxn ang="0">
                    <a:pos x="0" y="258"/>
                  </a:cxn>
                  <a:cxn ang="0">
                    <a:pos x="10" y="221"/>
                  </a:cxn>
                  <a:cxn ang="0">
                    <a:pos x="19" y="197"/>
                  </a:cxn>
                  <a:cxn ang="0">
                    <a:pos x="28" y="185"/>
                  </a:cxn>
                  <a:cxn ang="0">
                    <a:pos x="33" y="132"/>
                  </a:cxn>
                  <a:cxn ang="0">
                    <a:pos x="24" y="108"/>
                  </a:cxn>
                  <a:cxn ang="0">
                    <a:pos x="30" y="93"/>
                  </a:cxn>
                  <a:cxn ang="0">
                    <a:pos x="20" y="61"/>
                  </a:cxn>
                  <a:cxn ang="0">
                    <a:pos x="10" y="38"/>
                  </a:cxn>
                </a:cxnLst>
                <a:rect l="0" t="0" r="r" b="b"/>
                <a:pathLst>
                  <a:path w="224" h="310">
                    <a:moveTo>
                      <a:pt x="4" y="11"/>
                    </a:moveTo>
                    <a:cubicBezTo>
                      <a:pt x="8" y="8"/>
                      <a:pt x="12" y="2"/>
                      <a:pt x="16" y="0"/>
                    </a:cubicBezTo>
                    <a:cubicBezTo>
                      <a:pt x="22" y="4"/>
                      <a:pt x="23" y="7"/>
                      <a:pt x="17" y="11"/>
                    </a:cubicBezTo>
                    <a:cubicBezTo>
                      <a:pt x="13" y="13"/>
                      <a:pt x="14" y="20"/>
                      <a:pt x="13" y="25"/>
                    </a:cubicBezTo>
                    <a:cubicBezTo>
                      <a:pt x="7" y="29"/>
                      <a:pt x="8" y="27"/>
                      <a:pt x="8" y="20"/>
                    </a:cubicBezTo>
                    <a:cubicBezTo>
                      <a:pt x="7" y="17"/>
                      <a:pt x="5" y="14"/>
                      <a:pt x="4" y="11"/>
                    </a:cubicBezTo>
                    <a:close/>
                    <a:moveTo>
                      <a:pt x="10" y="38"/>
                    </a:moveTo>
                    <a:cubicBezTo>
                      <a:pt x="16" y="39"/>
                      <a:pt x="21" y="33"/>
                      <a:pt x="27" y="34"/>
                    </a:cubicBezTo>
                    <a:cubicBezTo>
                      <a:pt x="41" y="30"/>
                      <a:pt x="56" y="35"/>
                      <a:pt x="71" y="33"/>
                    </a:cubicBezTo>
                    <a:cubicBezTo>
                      <a:pt x="76" y="34"/>
                      <a:pt x="82" y="31"/>
                      <a:pt x="86" y="35"/>
                    </a:cubicBezTo>
                    <a:cubicBezTo>
                      <a:pt x="88" y="42"/>
                      <a:pt x="88" y="49"/>
                      <a:pt x="91" y="56"/>
                    </a:cubicBezTo>
                    <a:cubicBezTo>
                      <a:pt x="94" y="66"/>
                      <a:pt x="98" y="76"/>
                      <a:pt x="105" y="82"/>
                    </a:cubicBezTo>
                    <a:cubicBezTo>
                      <a:pt x="111" y="83"/>
                      <a:pt x="116" y="80"/>
                      <a:pt x="122" y="79"/>
                    </a:cubicBezTo>
                    <a:cubicBezTo>
                      <a:pt x="126" y="80"/>
                      <a:pt x="131" y="80"/>
                      <a:pt x="136" y="80"/>
                    </a:cubicBezTo>
                    <a:cubicBezTo>
                      <a:pt x="138" y="74"/>
                      <a:pt x="140" y="67"/>
                      <a:pt x="140" y="60"/>
                    </a:cubicBezTo>
                    <a:cubicBezTo>
                      <a:pt x="140" y="54"/>
                      <a:pt x="147" y="58"/>
                      <a:pt x="150" y="57"/>
                    </a:cubicBezTo>
                    <a:cubicBezTo>
                      <a:pt x="154" y="56"/>
                      <a:pt x="161" y="56"/>
                      <a:pt x="158" y="63"/>
                    </a:cubicBezTo>
                    <a:cubicBezTo>
                      <a:pt x="161" y="67"/>
                      <a:pt x="166" y="64"/>
                      <a:pt x="170" y="65"/>
                    </a:cubicBezTo>
                    <a:cubicBezTo>
                      <a:pt x="173" y="65"/>
                      <a:pt x="181" y="62"/>
                      <a:pt x="180" y="69"/>
                    </a:cubicBezTo>
                    <a:cubicBezTo>
                      <a:pt x="179" y="74"/>
                      <a:pt x="178" y="79"/>
                      <a:pt x="181" y="83"/>
                    </a:cubicBezTo>
                    <a:cubicBezTo>
                      <a:pt x="183" y="93"/>
                      <a:pt x="181" y="103"/>
                      <a:pt x="179" y="112"/>
                    </a:cubicBezTo>
                    <a:cubicBezTo>
                      <a:pt x="181" y="121"/>
                      <a:pt x="191" y="127"/>
                      <a:pt x="189" y="137"/>
                    </a:cubicBezTo>
                    <a:cubicBezTo>
                      <a:pt x="189" y="142"/>
                      <a:pt x="185" y="149"/>
                      <a:pt x="190" y="151"/>
                    </a:cubicBezTo>
                    <a:cubicBezTo>
                      <a:pt x="198" y="151"/>
                      <a:pt x="206" y="145"/>
                      <a:pt x="214" y="148"/>
                    </a:cubicBezTo>
                    <a:cubicBezTo>
                      <a:pt x="220" y="146"/>
                      <a:pt x="220" y="151"/>
                      <a:pt x="218" y="157"/>
                    </a:cubicBezTo>
                    <a:cubicBezTo>
                      <a:pt x="217" y="163"/>
                      <a:pt x="218" y="170"/>
                      <a:pt x="220" y="174"/>
                    </a:cubicBezTo>
                    <a:cubicBezTo>
                      <a:pt x="224" y="178"/>
                      <a:pt x="221" y="184"/>
                      <a:pt x="218" y="187"/>
                    </a:cubicBezTo>
                    <a:cubicBezTo>
                      <a:pt x="218" y="195"/>
                      <a:pt x="213" y="194"/>
                      <a:pt x="208" y="194"/>
                    </a:cubicBezTo>
                    <a:cubicBezTo>
                      <a:pt x="200" y="194"/>
                      <a:pt x="192" y="194"/>
                      <a:pt x="184" y="195"/>
                    </a:cubicBezTo>
                    <a:cubicBezTo>
                      <a:pt x="183" y="216"/>
                      <a:pt x="183" y="238"/>
                      <a:pt x="183" y="260"/>
                    </a:cubicBezTo>
                    <a:cubicBezTo>
                      <a:pt x="182" y="268"/>
                      <a:pt x="186" y="274"/>
                      <a:pt x="190" y="278"/>
                    </a:cubicBezTo>
                    <a:cubicBezTo>
                      <a:pt x="196" y="285"/>
                      <a:pt x="201" y="292"/>
                      <a:pt x="207" y="299"/>
                    </a:cubicBezTo>
                    <a:cubicBezTo>
                      <a:pt x="195" y="302"/>
                      <a:pt x="184" y="305"/>
                      <a:pt x="173" y="307"/>
                    </a:cubicBezTo>
                    <a:cubicBezTo>
                      <a:pt x="167" y="305"/>
                      <a:pt x="159" y="310"/>
                      <a:pt x="153" y="304"/>
                    </a:cubicBezTo>
                    <a:cubicBezTo>
                      <a:pt x="144" y="303"/>
                      <a:pt x="134" y="306"/>
                      <a:pt x="125" y="302"/>
                    </a:cubicBezTo>
                    <a:cubicBezTo>
                      <a:pt x="122" y="299"/>
                      <a:pt x="120" y="293"/>
                      <a:pt x="115" y="294"/>
                    </a:cubicBezTo>
                    <a:cubicBezTo>
                      <a:pt x="90" y="294"/>
                      <a:pt x="65" y="294"/>
                      <a:pt x="40" y="294"/>
                    </a:cubicBezTo>
                    <a:cubicBezTo>
                      <a:pt x="35" y="294"/>
                      <a:pt x="31" y="288"/>
                      <a:pt x="28" y="284"/>
                    </a:cubicBezTo>
                    <a:cubicBezTo>
                      <a:pt x="21" y="283"/>
                      <a:pt x="16" y="289"/>
                      <a:pt x="11" y="293"/>
                    </a:cubicBezTo>
                    <a:cubicBezTo>
                      <a:pt x="7" y="290"/>
                      <a:pt x="3" y="286"/>
                      <a:pt x="0" y="292"/>
                    </a:cubicBezTo>
                    <a:cubicBezTo>
                      <a:pt x="0" y="280"/>
                      <a:pt x="0" y="269"/>
                      <a:pt x="0" y="258"/>
                    </a:cubicBezTo>
                    <a:cubicBezTo>
                      <a:pt x="9" y="250"/>
                      <a:pt x="8" y="234"/>
                      <a:pt x="10" y="221"/>
                    </a:cubicBezTo>
                    <a:cubicBezTo>
                      <a:pt x="12" y="212"/>
                      <a:pt x="13" y="203"/>
                      <a:pt x="19" y="197"/>
                    </a:cubicBezTo>
                    <a:cubicBezTo>
                      <a:pt x="20" y="191"/>
                      <a:pt x="23" y="186"/>
                      <a:pt x="28" y="185"/>
                    </a:cubicBezTo>
                    <a:cubicBezTo>
                      <a:pt x="38" y="171"/>
                      <a:pt x="39" y="149"/>
                      <a:pt x="33" y="132"/>
                    </a:cubicBezTo>
                    <a:cubicBezTo>
                      <a:pt x="29" y="124"/>
                      <a:pt x="24" y="117"/>
                      <a:pt x="24" y="108"/>
                    </a:cubicBezTo>
                    <a:cubicBezTo>
                      <a:pt x="24" y="101"/>
                      <a:pt x="31" y="100"/>
                      <a:pt x="30" y="93"/>
                    </a:cubicBezTo>
                    <a:cubicBezTo>
                      <a:pt x="31" y="80"/>
                      <a:pt x="20" y="73"/>
                      <a:pt x="20" y="61"/>
                    </a:cubicBezTo>
                    <a:cubicBezTo>
                      <a:pt x="19" y="52"/>
                      <a:pt x="13" y="46"/>
                      <a:pt x="10" y="38"/>
                    </a:cubicBezTo>
                    <a:close/>
                  </a:path>
                </a:pathLst>
              </a:custGeom>
              <a:solidFill>
                <a:schemeClr val="bg1">
                  <a:lumMod val="65000"/>
                </a:schemeClr>
              </a:solidFill>
              <a:ln w="1270">
                <a:solidFill>
                  <a:schemeClr val="bg1">
                    <a:alpha val="39000"/>
                  </a:schemeClr>
                </a:solidFill>
                <a:headEnd/>
                <a:tailEnd/>
              </a:ln>
              <a:effectLst/>
            </p:spPr>
            <p:style>
              <a:lnRef idx="1">
                <a:schemeClr val="dk1"/>
              </a:lnRef>
              <a:fillRef idx="2">
                <a:schemeClr val="dk1"/>
              </a:fillRef>
              <a:effectRef idx="1">
                <a:schemeClr val="dk1"/>
              </a:effectRef>
              <a:fontRef idx="minor">
                <a:schemeClr val="dk1"/>
              </a:fontRef>
            </p:style>
            <p:txBody>
              <a:bodyPr vert="horz" wrap="square" lIns="68580" tIns="34290" rIns="68580" bIns="34290" numCol="1" anchor="t" anchorCtr="0" compatLnSpc="1">
                <a:prstTxWarp prst="textNoShape">
                  <a:avLst/>
                </a:prstTxWarp>
              </a:bodyPr>
              <a:lstStyle/>
              <a:p>
                <a:pPr defTabSz="685800">
                  <a:defRPr/>
                </a:pPr>
                <a:endParaRPr lang="ro-RO" sz="1350">
                  <a:solidFill>
                    <a:srgbClr val="C00000"/>
                  </a:solidFill>
                </a:endParaRPr>
              </a:p>
            </p:txBody>
          </p:sp>
          <p:sp>
            <p:nvSpPr>
              <p:cNvPr id="306" name="Freeform 4047"/>
              <p:cNvSpPr>
                <a:spLocks/>
              </p:cNvSpPr>
              <p:nvPr/>
            </p:nvSpPr>
            <p:spPr bwMode="auto">
              <a:xfrm>
                <a:off x="6915977" y="3329715"/>
                <a:ext cx="376013" cy="403302"/>
              </a:xfrm>
              <a:custGeom>
                <a:avLst/>
                <a:gdLst/>
                <a:ahLst/>
                <a:cxnLst>
                  <a:cxn ang="0">
                    <a:pos x="0" y="124"/>
                  </a:cxn>
                  <a:cxn ang="0">
                    <a:pos x="2" y="102"/>
                  </a:cxn>
                  <a:cxn ang="0">
                    <a:pos x="5" y="80"/>
                  </a:cxn>
                  <a:cxn ang="0">
                    <a:pos x="26" y="55"/>
                  </a:cxn>
                  <a:cxn ang="0">
                    <a:pos x="29" y="41"/>
                  </a:cxn>
                  <a:cxn ang="0">
                    <a:pos x="22" y="33"/>
                  </a:cxn>
                  <a:cxn ang="0">
                    <a:pos x="23" y="13"/>
                  </a:cxn>
                  <a:cxn ang="0">
                    <a:pos x="32" y="8"/>
                  </a:cxn>
                  <a:cxn ang="0">
                    <a:pos x="52" y="9"/>
                  </a:cxn>
                  <a:cxn ang="0">
                    <a:pos x="68" y="9"/>
                  </a:cxn>
                  <a:cxn ang="0">
                    <a:pos x="81" y="0"/>
                  </a:cxn>
                  <a:cxn ang="0">
                    <a:pos x="88" y="16"/>
                  </a:cxn>
                  <a:cxn ang="0">
                    <a:pos x="100" y="51"/>
                  </a:cxn>
                  <a:cxn ang="0">
                    <a:pos x="82" y="83"/>
                  </a:cxn>
                  <a:cxn ang="0">
                    <a:pos x="68" y="117"/>
                  </a:cxn>
                  <a:cxn ang="0">
                    <a:pos x="17" y="118"/>
                  </a:cxn>
                  <a:cxn ang="0">
                    <a:pos x="5" y="126"/>
                  </a:cxn>
                  <a:cxn ang="0">
                    <a:pos x="0" y="124"/>
                  </a:cxn>
                </a:cxnLst>
                <a:rect l="0" t="0" r="r" b="b"/>
                <a:pathLst>
                  <a:path w="100" h="128">
                    <a:moveTo>
                      <a:pt x="0" y="124"/>
                    </a:moveTo>
                    <a:cubicBezTo>
                      <a:pt x="4" y="118"/>
                      <a:pt x="1" y="109"/>
                      <a:pt x="2" y="102"/>
                    </a:cubicBezTo>
                    <a:cubicBezTo>
                      <a:pt x="2" y="94"/>
                      <a:pt x="3" y="87"/>
                      <a:pt x="5" y="80"/>
                    </a:cubicBezTo>
                    <a:cubicBezTo>
                      <a:pt x="10" y="68"/>
                      <a:pt x="19" y="63"/>
                      <a:pt x="26" y="55"/>
                    </a:cubicBezTo>
                    <a:cubicBezTo>
                      <a:pt x="29" y="52"/>
                      <a:pt x="34" y="44"/>
                      <a:pt x="29" y="41"/>
                    </a:cubicBezTo>
                    <a:cubicBezTo>
                      <a:pt x="25" y="41"/>
                      <a:pt x="20" y="39"/>
                      <a:pt x="22" y="33"/>
                    </a:cubicBezTo>
                    <a:cubicBezTo>
                      <a:pt x="22" y="26"/>
                      <a:pt x="25" y="19"/>
                      <a:pt x="23" y="13"/>
                    </a:cubicBezTo>
                    <a:cubicBezTo>
                      <a:pt x="21" y="10"/>
                      <a:pt x="29" y="8"/>
                      <a:pt x="32" y="8"/>
                    </a:cubicBezTo>
                    <a:cubicBezTo>
                      <a:pt x="39" y="9"/>
                      <a:pt x="45" y="13"/>
                      <a:pt x="52" y="9"/>
                    </a:cubicBezTo>
                    <a:cubicBezTo>
                      <a:pt x="57" y="7"/>
                      <a:pt x="64" y="3"/>
                      <a:pt x="68" y="9"/>
                    </a:cubicBezTo>
                    <a:cubicBezTo>
                      <a:pt x="73" y="9"/>
                      <a:pt x="78" y="4"/>
                      <a:pt x="81" y="0"/>
                    </a:cubicBezTo>
                    <a:cubicBezTo>
                      <a:pt x="83" y="6"/>
                      <a:pt x="90" y="9"/>
                      <a:pt x="88" y="16"/>
                    </a:cubicBezTo>
                    <a:cubicBezTo>
                      <a:pt x="88" y="30"/>
                      <a:pt x="100" y="37"/>
                      <a:pt x="100" y="51"/>
                    </a:cubicBezTo>
                    <a:cubicBezTo>
                      <a:pt x="100" y="65"/>
                      <a:pt x="88" y="73"/>
                      <a:pt x="82" y="83"/>
                    </a:cubicBezTo>
                    <a:cubicBezTo>
                      <a:pt x="75" y="93"/>
                      <a:pt x="73" y="106"/>
                      <a:pt x="68" y="117"/>
                    </a:cubicBezTo>
                    <a:cubicBezTo>
                      <a:pt x="51" y="117"/>
                      <a:pt x="34" y="117"/>
                      <a:pt x="17" y="118"/>
                    </a:cubicBezTo>
                    <a:cubicBezTo>
                      <a:pt x="13" y="120"/>
                      <a:pt x="10" y="128"/>
                      <a:pt x="5" y="126"/>
                    </a:cubicBezTo>
                    <a:cubicBezTo>
                      <a:pt x="3" y="125"/>
                      <a:pt x="2" y="125"/>
                      <a:pt x="0" y="124"/>
                    </a:cubicBezTo>
                    <a:close/>
                  </a:path>
                </a:pathLst>
              </a:custGeom>
              <a:solidFill>
                <a:srgbClr val="0000CC"/>
              </a:solidFill>
              <a:ln w="1270">
                <a:solidFill>
                  <a:schemeClr val="bg1">
                    <a:alpha val="39000"/>
                  </a:schemeClr>
                </a:solidFill>
                <a:headEnd/>
                <a:tailEnd/>
              </a:ln>
              <a:effectLst/>
            </p:spPr>
            <p:style>
              <a:lnRef idx="1">
                <a:schemeClr val="dk1"/>
              </a:lnRef>
              <a:fillRef idx="2">
                <a:schemeClr val="dk1"/>
              </a:fillRef>
              <a:effectRef idx="1">
                <a:schemeClr val="dk1"/>
              </a:effectRef>
              <a:fontRef idx="minor">
                <a:schemeClr val="dk1"/>
              </a:fontRef>
            </p:style>
            <p:txBody>
              <a:bodyPr vert="horz" wrap="square" lIns="68580" tIns="34290" rIns="68580" bIns="34290" numCol="1" anchor="t" anchorCtr="0" compatLnSpc="1">
                <a:prstTxWarp prst="textNoShape">
                  <a:avLst/>
                </a:prstTxWarp>
              </a:bodyPr>
              <a:lstStyle/>
              <a:p>
                <a:pPr defTabSz="685800">
                  <a:defRPr/>
                </a:pPr>
                <a:endParaRPr lang="ro-RO" sz="1350">
                  <a:solidFill>
                    <a:srgbClr val="C00000"/>
                  </a:solidFill>
                </a:endParaRPr>
              </a:p>
            </p:txBody>
          </p:sp>
          <p:sp>
            <p:nvSpPr>
              <p:cNvPr id="307" name="Freeform 4048"/>
              <p:cNvSpPr>
                <a:spLocks/>
              </p:cNvSpPr>
              <p:nvPr/>
            </p:nvSpPr>
            <p:spPr bwMode="auto">
              <a:xfrm>
                <a:off x="6862264" y="3703131"/>
                <a:ext cx="143243" cy="134438"/>
              </a:xfrm>
              <a:custGeom>
                <a:avLst/>
                <a:gdLst/>
                <a:ahLst/>
                <a:cxnLst>
                  <a:cxn ang="0">
                    <a:pos x="4" y="37"/>
                  </a:cxn>
                  <a:cxn ang="0">
                    <a:pos x="6" y="22"/>
                  </a:cxn>
                  <a:cxn ang="0">
                    <a:pos x="13" y="10"/>
                  </a:cxn>
                  <a:cxn ang="0">
                    <a:pos x="24" y="9"/>
                  </a:cxn>
                  <a:cxn ang="0">
                    <a:pos x="35" y="1"/>
                  </a:cxn>
                  <a:cxn ang="0">
                    <a:pos x="40" y="23"/>
                  </a:cxn>
                  <a:cxn ang="0">
                    <a:pos x="28" y="31"/>
                  </a:cxn>
                  <a:cxn ang="0">
                    <a:pos x="18" y="40"/>
                  </a:cxn>
                  <a:cxn ang="0">
                    <a:pos x="5" y="37"/>
                  </a:cxn>
                  <a:cxn ang="0">
                    <a:pos x="4" y="37"/>
                  </a:cxn>
                </a:cxnLst>
                <a:rect l="0" t="0" r="r" b="b"/>
                <a:pathLst>
                  <a:path w="40" h="42">
                    <a:moveTo>
                      <a:pt x="4" y="37"/>
                    </a:moveTo>
                    <a:cubicBezTo>
                      <a:pt x="0" y="33"/>
                      <a:pt x="5" y="27"/>
                      <a:pt x="6" y="22"/>
                    </a:cubicBezTo>
                    <a:cubicBezTo>
                      <a:pt x="6" y="16"/>
                      <a:pt x="9" y="13"/>
                      <a:pt x="13" y="10"/>
                    </a:cubicBezTo>
                    <a:cubicBezTo>
                      <a:pt x="16" y="3"/>
                      <a:pt x="20" y="13"/>
                      <a:pt x="24" y="9"/>
                    </a:cubicBezTo>
                    <a:cubicBezTo>
                      <a:pt x="27" y="5"/>
                      <a:pt x="30" y="0"/>
                      <a:pt x="35" y="1"/>
                    </a:cubicBezTo>
                    <a:cubicBezTo>
                      <a:pt x="35" y="9"/>
                      <a:pt x="39" y="16"/>
                      <a:pt x="40" y="23"/>
                    </a:cubicBezTo>
                    <a:cubicBezTo>
                      <a:pt x="40" y="31"/>
                      <a:pt x="32" y="31"/>
                      <a:pt x="28" y="31"/>
                    </a:cubicBezTo>
                    <a:cubicBezTo>
                      <a:pt x="22" y="31"/>
                      <a:pt x="22" y="39"/>
                      <a:pt x="18" y="40"/>
                    </a:cubicBezTo>
                    <a:cubicBezTo>
                      <a:pt x="13" y="42"/>
                      <a:pt x="10" y="36"/>
                      <a:pt x="5" y="37"/>
                    </a:cubicBezTo>
                    <a:cubicBezTo>
                      <a:pt x="4" y="37"/>
                      <a:pt x="4" y="37"/>
                      <a:pt x="4" y="37"/>
                    </a:cubicBezTo>
                    <a:close/>
                  </a:path>
                </a:pathLst>
              </a:custGeom>
              <a:solidFill>
                <a:schemeClr val="bg1">
                  <a:lumMod val="65000"/>
                </a:schemeClr>
              </a:solidFill>
              <a:ln w="1270">
                <a:solidFill>
                  <a:schemeClr val="bg1">
                    <a:alpha val="39000"/>
                  </a:schemeClr>
                </a:solidFill>
                <a:headEnd/>
                <a:tailEnd/>
              </a:ln>
              <a:effectLst/>
            </p:spPr>
            <p:style>
              <a:lnRef idx="1">
                <a:schemeClr val="dk1"/>
              </a:lnRef>
              <a:fillRef idx="2">
                <a:schemeClr val="dk1"/>
              </a:fillRef>
              <a:effectRef idx="1">
                <a:schemeClr val="dk1"/>
              </a:effectRef>
              <a:fontRef idx="minor">
                <a:schemeClr val="dk1"/>
              </a:fontRef>
            </p:style>
            <p:txBody>
              <a:bodyPr vert="horz" wrap="square" lIns="68580" tIns="34290" rIns="68580" bIns="34290" numCol="1" anchor="t" anchorCtr="0" compatLnSpc="1">
                <a:prstTxWarp prst="textNoShape">
                  <a:avLst/>
                </a:prstTxWarp>
              </a:bodyPr>
              <a:lstStyle/>
              <a:p>
                <a:pPr defTabSz="685800">
                  <a:defRPr/>
                </a:pPr>
                <a:endParaRPr lang="ro-RO" sz="1350">
                  <a:solidFill>
                    <a:srgbClr val="C00000"/>
                  </a:solidFill>
                </a:endParaRPr>
              </a:p>
            </p:txBody>
          </p:sp>
          <p:sp>
            <p:nvSpPr>
              <p:cNvPr id="308" name="Freeform 4049"/>
              <p:cNvSpPr>
                <a:spLocks/>
              </p:cNvSpPr>
              <p:nvPr/>
            </p:nvSpPr>
            <p:spPr bwMode="auto">
              <a:xfrm>
                <a:off x="6862264" y="3792755"/>
                <a:ext cx="161154" cy="164312"/>
              </a:xfrm>
              <a:custGeom>
                <a:avLst/>
                <a:gdLst/>
                <a:ahLst/>
                <a:cxnLst>
                  <a:cxn ang="0">
                    <a:pos x="11" y="54"/>
                  </a:cxn>
                  <a:cxn ang="0">
                    <a:pos x="9" y="33"/>
                  </a:cxn>
                  <a:cxn ang="0">
                    <a:pos x="6" y="15"/>
                  </a:cxn>
                  <a:cxn ang="0">
                    <a:pos x="10" y="10"/>
                  </a:cxn>
                  <a:cxn ang="0">
                    <a:pos x="21" y="7"/>
                  </a:cxn>
                  <a:cxn ang="0">
                    <a:pos x="31" y="5"/>
                  </a:cxn>
                  <a:cxn ang="0">
                    <a:pos x="36" y="16"/>
                  </a:cxn>
                  <a:cxn ang="0">
                    <a:pos x="33" y="27"/>
                  </a:cxn>
                  <a:cxn ang="0">
                    <a:pos x="20" y="51"/>
                  </a:cxn>
                  <a:cxn ang="0">
                    <a:pos x="11" y="54"/>
                  </a:cxn>
                </a:cxnLst>
                <a:rect l="0" t="0" r="r" b="b"/>
                <a:pathLst>
                  <a:path w="41" h="54">
                    <a:moveTo>
                      <a:pt x="11" y="54"/>
                    </a:moveTo>
                    <a:cubicBezTo>
                      <a:pt x="11" y="47"/>
                      <a:pt x="11" y="40"/>
                      <a:pt x="9" y="33"/>
                    </a:cubicBezTo>
                    <a:cubicBezTo>
                      <a:pt x="9" y="27"/>
                      <a:pt x="10" y="20"/>
                      <a:pt x="6" y="15"/>
                    </a:cubicBezTo>
                    <a:cubicBezTo>
                      <a:pt x="0" y="9"/>
                      <a:pt x="6" y="8"/>
                      <a:pt x="10" y="10"/>
                    </a:cubicBezTo>
                    <a:cubicBezTo>
                      <a:pt x="14" y="14"/>
                      <a:pt x="20" y="12"/>
                      <a:pt x="21" y="7"/>
                    </a:cubicBezTo>
                    <a:cubicBezTo>
                      <a:pt x="23" y="3"/>
                      <a:pt x="32" y="0"/>
                      <a:pt x="31" y="5"/>
                    </a:cubicBezTo>
                    <a:cubicBezTo>
                      <a:pt x="29" y="11"/>
                      <a:pt x="30" y="16"/>
                      <a:pt x="36" y="16"/>
                    </a:cubicBezTo>
                    <a:cubicBezTo>
                      <a:pt x="41" y="19"/>
                      <a:pt x="36" y="24"/>
                      <a:pt x="33" y="27"/>
                    </a:cubicBezTo>
                    <a:cubicBezTo>
                      <a:pt x="28" y="34"/>
                      <a:pt x="26" y="45"/>
                      <a:pt x="20" y="51"/>
                    </a:cubicBezTo>
                    <a:cubicBezTo>
                      <a:pt x="17" y="52"/>
                      <a:pt x="14" y="53"/>
                      <a:pt x="11" y="54"/>
                    </a:cubicBezTo>
                    <a:close/>
                  </a:path>
                </a:pathLst>
              </a:custGeom>
              <a:solidFill>
                <a:schemeClr val="accent2"/>
              </a:solidFill>
              <a:ln w="1270">
                <a:solidFill>
                  <a:schemeClr val="bg1">
                    <a:alpha val="39000"/>
                  </a:schemeClr>
                </a:solidFill>
                <a:headEnd/>
                <a:tailEnd/>
              </a:ln>
              <a:effectLst/>
            </p:spPr>
            <p:style>
              <a:lnRef idx="1">
                <a:schemeClr val="dk1"/>
              </a:lnRef>
              <a:fillRef idx="2">
                <a:schemeClr val="dk1"/>
              </a:fillRef>
              <a:effectRef idx="1">
                <a:schemeClr val="dk1"/>
              </a:effectRef>
              <a:fontRef idx="minor">
                <a:schemeClr val="dk1"/>
              </a:fontRef>
            </p:style>
            <p:txBody>
              <a:bodyPr vert="horz" wrap="square" lIns="68580" tIns="34290" rIns="68580" bIns="34290" numCol="1" anchor="t" anchorCtr="0" compatLnSpc="1">
                <a:prstTxWarp prst="textNoShape">
                  <a:avLst/>
                </a:prstTxWarp>
              </a:bodyPr>
              <a:lstStyle/>
              <a:p>
                <a:pPr defTabSz="685800">
                  <a:defRPr/>
                </a:pPr>
                <a:endParaRPr lang="ro-RO" sz="1350">
                  <a:solidFill>
                    <a:srgbClr val="C00000"/>
                  </a:solidFill>
                </a:endParaRPr>
              </a:p>
            </p:txBody>
          </p:sp>
          <p:sp>
            <p:nvSpPr>
              <p:cNvPr id="309" name="Freeform 4050"/>
              <p:cNvSpPr>
                <a:spLocks/>
              </p:cNvSpPr>
              <p:nvPr/>
            </p:nvSpPr>
            <p:spPr bwMode="auto">
              <a:xfrm>
                <a:off x="7166643" y="3299835"/>
                <a:ext cx="590880" cy="672166"/>
              </a:xfrm>
              <a:custGeom>
                <a:avLst/>
                <a:gdLst/>
                <a:ahLst/>
                <a:cxnLst>
                  <a:cxn ang="0">
                    <a:pos x="150" y="147"/>
                  </a:cxn>
                  <a:cxn ang="0">
                    <a:pos x="138" y="152"/>
                  </a:cxn>
                  <a:cxn ang="0">
                    <a:pos x="131" y="164"/>
                  </a:cxn>
                  <a:cxn ang="0">
                    <a:pos x="126" y="177"/>
                  </a:cxn>
                  <a:cxn ang="0">
                    <a:pos x="115" y="198"/>
                  </a:cxn>
                  <a:cxn ang="0">
                    <a:pos x="110" y="212"/>
                  </a:cxn>
                  <a:cxn ang="0">
                    <a:pos x="99" y="207"/>
                  </a:cxn>
                  <a:cxn ang="0">
                    <a:pos x="79" y="187"/>
                  </a:cxn>
                  <a:cxn ang="0">
                    <a:pos x="75" y="174"/>
                  </a:cxn>
                  <a:cxn ang="0">
                    <a:pos x="12" y="130"/>
                  </a:cxn>
                  <a:cxn ang="0">
                    <a:pos x="0" y="128"/>
                  </a:cxn>
                  <a:cxn ang="0">
                    <a:pos x="19" y="89"/>
                  </a:cxn>
                  <a:cxn ang="0">
                    <a:pos x="31" y="58"/>
                  </a:cxn>
                  <a:cxn ang="0">
                    <a:pos x="20" y="26"/>
                  </a:cxn>
                  <a:cxn ang="0">
                    <a:pos x="13" y="13"/>
                  </a:cxn>
                  <a:cxn ang="0">
                    <a:pos x="22" y="1"/>
                  </a:cxn>
                  <a:cxn ang="0">
                    <a:pos x="46" y="0"/>
                  </a:cxn>
                  <a:cxn ang="0">
                    <a:pos x="73" y="12"/>
                  </a:cxn>
                  <a:cxn ang="0">
                    <a:pos x="89" y="24"/>
                  </a:cxn>
                  <a:cxn ang="0">
                    <a:pos x="109" y="27"/>
                  </a:cxn>
                  <a:cxn ang="0">
                    <a:pos x="122" y="17"/>
                  </a:cxn>
                  <a:cxn ang="0">
                    <a:pos x="135" y="10"/>
                  </a:cxn>
                  <a:cxn ang="0">
                    <a:pos x="149" y="17"/>
                  </a:cxn>
                  <a:cxn ang="0">
                    <a:pos x="148" y="26"/>
                  </a:cxn>
                  <a:cxn ang="0">
                    <a:pos x="140" y="43"/>
                  </a:cxn>
                  <a:cxn ang="0">
                    <a:pos x="141" y="129"/>
                  </a:cxn>
                  <a:cxn ang="0">
                    <a:pos x="150" y="147"/>
                  </a:cxn>
                </a:cxnLst>
                <a:rect l="0" t="0" r="r" b="b"/>
                <a:pathLst>
                  <a:path w="156" h="217">
                    <a:moveTo>
                      <a:pt x="150" y="147"/>
                    </a:moveTo>
                    <a:cubicBezTo>
                      <a:pt x="147" y="150"/>
                      <a:pt x="142" y="154"/>
                      <a:pt x="138" y="152"/>
                    </a:cubicBezTo>
                    <a:cubicBezTo>
                      <a:pt x="138" y="157"/>
                      <a:pt x="137" y="165"/>
                      <a:pt x="131" y="164"/>
                    </a:cubicBezTo>
                    <a:cubicBezTo>
                      <a:pt x="127" y="165"/>
                      <a:pt x="125" y="172"/>
                      <a:pt x="126" y="177"/>
                    </a:cubicBezTo>
                    <a:cubicBezTo>
                      <a:pt x="123" y="184"/>
                      <a:pt x="118" y="191"/>
                      <a:pt x="115" y="198"/>
                    </a:cubicBezTo>
                    <a:cubicBezTo>
                      <a:pt x="117" y="203"/>
                      <a:pt x="114" y="209"/>
                      <a:pt x="110" y="212"/>
                    </a:cubicBezTo>
                    <a:cubicBezTo>
                      <a:pt x="106" y="217"/>
                      <a:pt x="103" y="209"/>
                      <a:pt x="99" y="207"/>
                    </a:cubicBezTo>
                    <a:cubicBezTo>
                      <a:pt x="93" y="200"/>
                      <a:pt x="85" y="195"/>
                      <a:pt x="79" y="187"/>
                    </a:cubicBezTo>
                    <a:cubicBezTo>
                      <a:pt x="79" y="183"/>
                      <a:pt x="81" y="176"/>
                      <a:pt x="75" y="174"/>
                    </a:cubicBezTo>
                    <a:cubicBezTo>
                      <a:pt x="54" y="159"/>
                      <a:pt x="33" y="144"/>
                      <a:pt x="12" y="130"/>
                    </a:cubicBezTo>
                    <a:cubicBezTo>
                      <a:pt x="8" y="129"/>
                      <a:pt x="0" y="132"/>
                      <a:pt x="0" y="128"/>
                    </a:cubicBezTo>
                    <a:cubicBezTo>
                      <a:pt x="6" y="115"/>
                      <a:pt x="9" y="99"/>
                      <a:pt x="19" y="89"/>
                    </a:cubicBezTo>
                    <a:cubicBezTo>
                      <a:pt x="26" y="82"/>
                      <a:pt x="34" y="71"/>
                      <a:pt x="31" y="58"/>
                    </a:cubicBezTo>
                    <a:cubicBezTo>
                      <a:pt x="29" y="47"/>
                      <a:pt x="19" y="39"/>
                      <a:pt x="20" y="26"/>
                    </a:cubicBezTo>
                    <a:cubicBezTo>
                      <a:pt x="20" y="21"/>
                      <a:pt x="14" y="18"/>
                      <a:pt x="13" y="13"/>
                    </a:cubicBezTo>
                    <a:cubicBezTo>
                      <a:pt x="16" y="9"/>
                      <a:pt x="18" y="2"/>
                      <a:pt x="22" y="1"/>
                    </a:cubicBezTo>
                    <a:cubicBezTo>
                      <a:pt x="30" y="3"/>
                      <a:pt x="38" y="0"/>
                      <a:pt x="46" y="0"/>
                    </a:cubicBezTo>
                    <a:cubicBezTo>
                      <a:pt x="55" y="2"/>
                      <a:pt x="65" y="4"/>
                      <a:pt x="73" y="12"/>
                    </a:cubicBezTo>
                    <a:cubicBezTo>
                      <a:pt x="78" y="15"/>
                      <a:pt x="83" y="22"/>
                      <a:pt x="89" y="24"/>
                    </a:cubicBezTo>
                    <a:cubicBezTo>
                      <a:pt x="96" y="24"/>
                      <a:pt x="102" y="26"/>
                      <a:pt x="109" y="27"/>
                    </a:cubicBezTo>
                    <a:cubicBezTo>
                      <a:pt x="115" y="30"/>
                      <a:pt x="117" y="21"/>
                      <a:pt x="122" y="17"/>
                    </a:cubicBezTo>
                    <a:cubicBezTo>
                      <a:pt x="126" y="15"/>
                      <a:pt x="131" y="11"/>
                      <a:pt x="135" y="10"/>
                    </a:cubicBezTo>
                    <a:cubicBezTo>
                      <a:pt x="140" y="13"/>
                      <a:pt x="143" y="17"/>
                      <a:pt x="149" y="17"/>
                    </a:cubicBezTo>
                    <a:cubicBezTo>
                      <a:pt x="156" y="15"/>
                      <a:pt x="150" y="22"/>
                      <a:pt x="148" y="26"/>
                    </a:cubicBezTo>
                    <a:cubicBezTo>
                      <a:pt x="146" y="32"/>
                      <a:pt x="142" y="37"/>
                      <a:pt x="140" y="43"/>
                    </a:cubicBezTo>
                    <a:cubicBezTo>
                      <a:pt x="140" y="72"/>
                      <a:pt x="140" y="100"/>
                      <a:pt x="141" y="129"/>
                    </a:cubicBezTo>
                    <a:cubicBezTo>
                      <a:pt x="144" y="135"/>
                      <a:pt x="147" y="141"/>
                      <a:pt x="150" y="147"/>
                    </a:cubicBezTo>
                    <a:close/>
                  </a:path>
                </a:pathLst>
              </a:custGeom>
              <a:solidFill>
                <a:srgbClr val="0000CC"/>
              </a:solidFill>
              <a:ln w="1270">
                <a:solidFill>
                  <a:schemeClr val="bg1">
                    <a:alpha val="39000"/>
                  </a:schemeClr>
                </a:solidFill>
                <a:headEnd/>
                <a:tailEnd/>
              </a:ln>
              <a:effectLst/>
            </p:spPr>
            <p:style>
              <a:lnRef idx="1">
                <a:schemeClr val="dk1"/>
              </a:lnRef>
              <a:fillRef idx="2">
                <a:schemeClr val="dk1"/>
              </a:fillRef>
              <a:effectRef idx="1">
                <a:schemeClr val="dk1"/>
              </a:effectRef>
              <a:fontRef idx="minor">
                <a:schemeClr val="dk1"/>
              </a:fontRef>
            </p:style>
            <p:txBody>
              <a:bodyPr vert="horz" wrap="square" lIns="68580" tIns="34290" rIns="68580" bIns="34290" numCol="1" anchor="t" anchorCtr="0" compatLnSpc="1">
                <a:prstTxWarp prst="textNoShape">
                  <a:avLst/>
                </a:prstTxWarp>
              </a:bodyPr>
              <a:lstStyle/>
              <a:p>
                <a:pPr defTabSz="685800">
                  <a:defRPr/>
                </a:pPr>
                <a:endParaRPr lang="ro-RO" sz="1350">
                  <a:solidFill>
                    <a:srgbClr val="C00000"/>
                  </a:solidFill>
                </a:endParaRPr>
              </a:p>
            </p:txBody>
          </p:sp>
          <p:sp>
            <p:nvSpPr>
              <p:cNvPr id="310" name="Freeform 4051"/>
              <p:cNvSpPr>
                <a:spLocks/>
              </p:cNvSpPr>
              <p:nvPr/>
            </p:nvSpPr>
            <p:spPr bwMode="auto">
              <a:xfrm>
                <a:off x="6898072" y="3703131"/>
                <a:ext cx="769930" cy="776718"/>
              </a:xfrm>
              <a:custGeom>
                <a:avLst/>
                <a:gdLst/>
                <a:ahLst/>
                <a:cxnLst>
                  <a:cxn ang="0">
                    <a:pos x="25" y="2"/>
                  </a:cxn>
                  <a:cxn ang="0">
                    <a:pos x="85" y="1"/>
                  </a:cxn>
                  <a:cxn ang="0">
                    <a:pos x="151" y="47"/>
                  </a:cxn>
                  <a:cxn ang="0">
                    <a:pos x="154" y="61"/>
                  </a:cxn>
                  <a:cxn ang="0">
                    <a:pos x="180" y="85"/>
                  </a:cxn>
                  <a:cxn ang="0">
                    <a:pos x="174" y="116"/>
                  </a:cxn>
                  <a:cxn ang="0">
                    <a:pos x="182" y="131"/>
                  </a:cxn>
                  <a:cxn ang="0">
                    <a:pos x="184" y="144"/>
                  </a:cxn>
                  <a:cxn ang="0">
                    <a:pos x="185" y="157"/>
                  </a:cxn>
                  <a:cxn ang="0">
                    <a:pos x="184" y="179"/>
                  </a:cxn>
                  <a:cxn ang="0">
                    <a:pos x="194" y="205"/>
                  </a:cxn>
                  <a:cxn ang="0">
                    <a:pos x="202" y="215"/>
                  </a:cxn>
                  <a:cxn ang="0">
                    <a:pos x="180" y="229"/>
                  </a:cxn>
                  <a:cxn ang="0">
                    <a:pos x="164" y="235"/>
                  </a:cxn>
                  <a:cxn ang="0">
                    <a:pos x="155" y="236"/>
                  </a:cxn>
                  <a:cxn ang="0">
                    <a:pos x="145" y="243"/>
                  </a:cxn>
                  <a:cxn ang="0">
                    <a:pos x="128" y="242"/>
                  </a:cxn>
                  <a:cxn ang="0">
                    <a:pos x="117" y="238"/>
                  </a:cxn>
                  <a:cxn ang="0">
                    <a:pos x="95" y="239"/>
                  </a:cxn>
                  <a:cxn ang="0">
                    <a:pos x="87" y="201"/>
                  </a:cxn>
                  <a:cxn ang="0">
                    <a:pos x="75" y="195"/>
                  </a:cxn>
                  <a:cxn ang="0">
                    <a:pos x="64" y="188"/>
                  </a:cxn>
                  <a:cxn ang="0">
                    <a:pos x="37" y="174"/>
                  </a:cxn>
                  <a:cxn ang="0">
                    <a:pos x="25" y="162"/>
                  </a:cxn>
                  <a:cxn ang="0">
                    <a:pos x="11" y="130"/>
                  </a:cxn>
                  <a:cxn ang="0">
                    <a:pos x="5" y="109"/>
                  </a:cxn>
                  <a:cxn ang="0">
                    <a:pos x="2" y="84"/>
                  </a:cxn>
                  <a:cxn ang="0">
                    <a:pos x="15" y="75"/>
                  </a:cxn>
                  <a:cxn ang="0">
                    <a:pos x="29" y="51"/>
                  </a:cxn>
                  <a:cxn ang="0">
                    <a:pos x="21" y="42"/>
                  </a:cxn>
                  <a:cxn ang="0">
                    <a:pos x="26" y="31"/>
                  </a:cxn>
                  <a:cxn ang="0">
                    <a:pos x="27" y="15"/>
                  </a:cxn>
                  <a:cxn ang="0">
                    <a:pos x="25" y="2"/>
                  </a:cxn>
                </a:cxnLst>
                <a:rect l="0" t="0" r="r" b="b"/>
                <a:pathLst>
                  <a:path w="204" h="245">
                    <a:moveTo>
                      <a:pt x="25" y="2"/>
                    </a:moveTo>
                    <a:cubicBezTo>
                      <a:pt x="45" y="0"/>
                      <a:pt x="65" y="2"/>
                      <a:pt x="85" y="1"/>
                    </a:cubicBezTo>
                    <a:cubicBezTo>
                      <a:pt x="107" y="16"/>
                      <a:pt x="129" y="32"/>
                      <a:pt x="151" y="47"/>
                    </a:cubicBezTo>
                    <a:cubicBezTo>
                      <a:pt x="154" y="52"/>
                      <a:pt x="149" y="59"/>
                      <a:pt x="154" y="61"/>
                    </a:cubicBezTo>
                    <a:cubicBezTo>
                      <a:pt x="163" y="69"/>
                      <a:pt x="172" y="77"/>
                      <a:pt x="180" y="85"/>
                    </a:cubicBezTo>
                    <a:cubicBezTo>
                      <a:pt x="177" y="95"/>
                      <a:pt x="174" y="105"/>
                      <a:pt x="174" y="116"/>
                    </a:cubicBezTo>
                    <a:cubicBezTo>
                      <a:pt x="175" y="122"/>
                      <a:pt x="179" y="127"/>
                      <a:pt x="182" y="131"/>
                    </a:cubicBezTo>
                    <a:cubicBezTo>
                      <a:pt x="187" y="134"/>
                      <a:pt x="187" y="139"/>
                      <a:pt x="184" y="144"/>
                    </a:cubicBezTo>
                    <a:cubicBezTo>
                      <a:pt x="182" y="149"/>
                      <a:pt x="180" y="155"/>
                      <a:pt x="185" y="157"/>
                    </a:cubicBezTo>
                    <a:cubicBezTo>
                      <a:pt x="184" y="164"/>
                      <a:pt x="182" y="172"/>
                      <a:pt x="184" y="179"/>
                    </a:cubicBezTo>
                    <a:cubicBezTo>
                      <a:pt x="186" y="189"/>
                      <a:pt x="186" y="201"/>
                      <a:pt x="194" y="205"/>
                    </a:cubicBezTo>
                    <a:cubicBezTo>
                      <a:pt x="196" y="208"/>
                      <a:pt x="204" y="211"/>
                      <a:pt x="202" y="215"/>
                    </a:cubicBezTo>
                    <a:cubicBezTo>
                      <a:pt x="195" y="221"/>
                      <a:pt x="189" y="227"/>
                      <a:pt x="180" y="229"/>
                    </a:cubicBezTo>
                    <a:cubicBezTo>
                      <a:pt x="175" y="231"/>
                      <a:pt x="170" y="238"/>
                      <a:pt x="164" y="235"/>
                    </a:cubicBezTo>
                    <a:cubicBezTo>
                      <a:pt x="161" y="230"/>
                      <a:pt x="157" y="229"/>
                      <a:pt x="155" y="236"/>
                    </a:cubicBezTo>
                    <a:cubicBezTo>
                      <a:pt x="153" y="242"/>
                      <a:pt x="149" y="245"/>
                      <a:pt x="145" y="243"/>
                    </a:cubicBezTo>
                    <a:cubicBezTo>
                      <a:pt x="139" y="242"/>
                      <a:pt x="133" y="245"/>
                      <a:pt x="128" y="242"/>
                    </a:cubicBezTo>
                    <a:cubicBezTo>
                      <a:pt x="124" y="239"/>
                      <a:pt x="122" y="232"/>
                      <a:pt x="117" y="238"/>
                    </a:cubicBezTo>
                    <a:cubicBezTo>
                      <a:pt x="111" y="244"/>
                      <a:pt x="102" y="238"/>
                      <a:pt x="95" y="239"/>
                    </a:cubicBezTo>
                    <a:cubicBezTo>
                      <a:pt x="90" y="227"/>
                      <a:pt x="94" y="212"/>
                      <a:pt x="87" y="201"/>
                    </a:cubicBezTo>
                    <a:cubicBezTo>
                      <a:pt x="83" y="196"/>
                      <a:pt x="79" y="195"/>
                      <a:pt x="75" y="195"/>
                    </a:cubicBezTo>
                    <a:cubicBezTo>
                      <a:pt x="70" y="196"/>
                      <a:pt x="68" y="189"/>
                      <a:pt x="64" y="188"/>
                    </a:cubicBezTo>
                    <a:cubicBezTo>
                      <a:pt x="55" y="184"/>
                      <a:pt x="46" y="179"/>
                      <a:pt x="37" y="174"/>
                    </a:cubicBezTo>
                    <a:cubicBezTo>
                      <a:pt x="32" y="173"/>
                      <a:pt x="28" y="167"/>
                      <a:pt x="25" y="162"/>
                    </a:cubicBezTo>
                    <a:cubicBezTo>
                      <a:pt x="22" y="151"/>
                      <a:pt x="19" y="138"/>
                      <a:pt x="11" y="130"/>
                    </a:cubicBezTo>
                    <a:cubicBezTo>
                      <a:pt x="6" y="125"/>
                      <a:pt x="3" y="117"/>
                      <a:pt x="5" y="109"/>
                    </a:cubicBezTo>
                    <a:cubicBezTo>
                      <a:pt x="5" y="101"/>
                      <a:pt x="0" y="93"/>
                      <a:pt x="2" y="84"/>
                    </a:cubicBezTo>
                    <a:cubicBezTo>
                      <a:pt x="6" y="81"/>
                      <a:pt x="13" y="82"/>
                      <a:pt x="15" y="75"/>
                    </a:cubicBezTo>
                    <a:cubicBezTo>
                      <a:pt x="19" y="67"/>
                      <a:pt x="22" y="57"/>
                      <a:pt x="29" y="51"/>
                    </a:cubicBezTo>
                    <a:cubicBezTo>
                      <a:pt x="31" y="44"/>
                      <a:pt x="23" y="46"/>
                      <a:pt x="21" y="42"/>
                    </a:cubicBezTo>
                    <a:cubicBezTo>
                      <a:pt x="22" y="37"/>
                      <a:pt x="21" y="30"/>
                      <a:pt x="26" y="31"/>
                    </a:cubicBezTo>
                    <a:cubicBezTo>
                      <a:pt x="32" y="29"/>
                      <a:pt x="29" y="20"/>
                      <a:pt x="27" y="15"/>
                    </a:cubicBezTo>
                    <a:cubicBezTo>
                      <a:pt x="26" y="11"/>
                      <a:pt x="25" y="6"/>
                      <a:pt x="25" y="2"/>
                    </a:cubicBezTo>
                    <a:close/>
                  </a:path>
                </a:pathLst>
              </a:custGeom>
              <a:solidFill>
                <a:srgbClr val="0000CC"/>
              </a:solidFill>
              <a:ln w="1270">
                <a:solidFill>
                  <a:schemeClr val="bg1">
                    <a:alpha val="39000"/>
                  </a:schemeClr>
                </a:solidFill>
                <a:headEnd/>
                <a:tailEnd/>
              </a:ln>
              <a:effectLst/>
            </p:spPr>
            <p:style>
              <a:lnRef idx="1">
                <a:schemeClr val="dk1"/>
              </a:lnRef>
              <a:fillRef idx="2">
                <a:schemeClr val="dk1"/>
              </a:fillRef>
              <a:effectRef idx="1">
                <a:schemeClr val="dk1"/>
              </a:effectRef>
              <a:fontRef idx="minor">
                <a:schemeClr val="dk1"/>
              </a:fontRef>
            </p:style>
            <p:txBody>
              <a:bodyPr vert="horz" wrap="square" lIns="68580" tIns="34290" rIns="68580" bIns="34290" numCol="1" anchor="t" anchorCtr="0" compatLnSpc="1">
                <a:prstTxWarp prst="textNoShape">
                  <a:avLst/>
                </a:prstTxWarp>
              </a:bodyPr>
              <a:lstStyle/>
              <a:p>
                <a:pPr defTabSz="685800">
                  <a:defRPr/>
                </a:pPr>
                <a:endParaRPr lang="ro-RO" sz="1350">
                  <a:solidFill>
                    <a:srgbClr val="C00000"/>
                  </a:solidFill>
                </a:endParaRPr>
              </a:p>
            </p:txBody>
          </p:sp>
          <p:sp>
            <p:nvSpPr>
              <p:cNvPr id="311" name="Freeform 4052"/>
              <p:cNvSpPr>
                <a:spLocks/>
              </p:cNvSpPr>
              <p:nvPr/>
            </p:nvSpPr>
            <p:spPr bwMode="auto">
              <a:xfrm>
                <a:off x="5698425" y="4838337"/>
                <a:ext cx="913171" cy="866342"/>
              </a:xfrm>
              <a:custGeom>
                <a:avLst/>
                <a:gdLst/>
                <a:ahLst/>
                <a:cxnLst>
                  <a:cxn ang="0">
                    <a:pos x="146" y="183"/>
                  </a:cxn>
                  <a:cxn ang="0">
                    <a:pos x="147" y="261"/>
                  </a:cxn>
                  <a:cxn ang="0">
                    <a:pos x="134" y="273"/>
                  </a:cxn>
                  <a:cxn ang="0">
                    <a:pos x="119" y="272"/>
                  </a:cxn>
                  <a:cxn ang="0">
                    <a:pos x="105" y="269"/>
                  </a:cxn>
                  <a:cxn ang="0">
                    <a:pos x="99" y="256"/>
                  </a:cxn>
                  <a:cxn ang="0">
                    <a:pos x="89" y="261"/>
                  </a:cxn>
                  <a:cxn ang="0">
                    <a:pos x="79" y="260"/>
                  </a:cxn>
                  <a:cxn ang="0">
                    <a:pos x="65" y="235"/>
                  </a:cxn>
                  <a:cxn ang="0">
                    <a:pos x="61" y="216"/>
                  </a:cxn>
                  <a:cxn ang="0">
                    <a:pos x="57" y="201"/>
                  </a:cxn>
                  <a:cxn ang="0">
                    <a:pos x="56" y="179"/>
                  </a:cxn>
                  <a:cxn ang="0">
                    <a:pos x="49" y="148"/>
                  </a:cxn>
                  <a:cxn ang="0">
                    <a:pos x="55" y="139"/>
                  </a:cxn>
                  <a:cxn ang="0">
                    <a:pos x="51" y="128"/>
                  </a:cxn>
                  <a:cxn ang="0">
                    <a:pos x="35" y="97"/>
                  </a:cxn>
                  <a:cxn ang="0">
                    <a:pos x="6" y="36"/>
                  </a:cxn>
                  <a:cxn ang="0">
                    <a:pos x="1" y="10"/>
                  </a:cxn>
                  <a:cxn ang="0">
                    <a:pos x="12" y="11"/>
                  </a:cxn>
                  <a:cxn ang="0">
                    <a:pos x="29" y="3"/>
                  </a:cxn>
                  <a:cxn ang="0">
                    <a:pos x="48" y="12"/>
                  </a:cxn>
                  <a:cxn ang="0">
                    <a:pos x="118" y="13"/>
                  </a:cxn>
                  <a:cxn ang="0">
                    <a:pos x="130" y="22"/>
                  </a:cxn>
                  <a:cxn ang="0">
                    <a:pos x="155" y="23"/>
                  </a:cxn>
                  <a:cxn ang="0">
                    <a:pos x="176" y="25"/>
                  </a:cxn>
                  <a:cxn ang="0">
                    <a:pos x="223" y="13"/>
                  </a:cxn>
                  <a:cxn ang="0">
                    <a:pos x="239" y="20"/>
                  </a:cxn>
                  <a:cxn ang="0">
                    <a:pos x="227" y="24"/>
                  </a:cxn>
                  <a:cxn ang="0">
                    <a:pos x="214" y="35"/>
                  </a:cxn>
                  <a:cxn ang="0">
                    <a:pos x="204" y="28"/>
                  </a:cxn>
                  <a:cxn ang="0">
                    <a:pos x="166" y="34"/>
                  </a:cxn>
                  <a:cxn ang="0">
                    <a:pos x="166" y="117"/>
                  </a:cxn>
                  <a:cxn ang="0">
                    <a:pos x="147" y="118"/>
                  </a:cxn>
                  <a:cxn ang="0">
                    <a:pos x="146" y="183"/>
                  </a:cxn>
                </a:cxnLst>
                <a:rect l="0" t="0" r="r" b="b"/>
                <a:pathLst>
                  <a:path w="239" h="275">
                    <a:moveTo>
                      <a:pt x="146" y="183"/>
                    </a:moveTo>
                    <a:cubicBezTo>
                      <a:pt x="146" y="209"/>
                      <a:pt x="147" y="235"/>
                      <a:pt x="147" y="261"/>
                    </a:cubicBezTo>
                    <a:cubicBezTo>
                      <a:pt x="144" y="266"/>
                      <a:pt x="137" y="268"/>
                      <a:pt x="134" y="273"/>
                    </a:cubicBezTo>
                    <a:cubicBezTo>
                      <a:pt x="129" y="275"/>
                      <a:pt x="124" y="271"/>
                      <a:pt x="119" y="272"/>
                    </a:cubicBezTo>
                    <a:cubicBezTo>
                      <a:pt x="114" y="272"/>
                      <a:pt x="108" y="275"/>
                      <a:pt x="105" y="269"/>
                    </a:cubicBezTo>
                    <a:cubicBezTo>
                      <a:pt x="106" y="263"/>
                      <a:pt x="104" y="258"/>
                      <a:pt x="99" y="256"/>
                    </a:cubicBezTo>
                    <a:cubicBezTo>
                      <a:pt x="95" y="251"/>
                      <a:pt x="91" y="256"/>
                      <a:pt x="89" y="261"/>
                    </a:cubicBezTo>
                    <a:cubicBezTo>
                      <a:pt x="86" y="265"/>
                      <a:pt x="82" y="266"/>
                      <a:pt x="79" y="260"/>
                    </a:cubicBezTo>
                    <a:cubicBezTo>
                      <a:pt x="73" y="253"/>
                      <a:pt x="66" y="246"/>
                      <a:pt x="65" y="235"/>
                    </a:cubicBezTo>
                    <a:cubicBezTo>
                      <a:pt x="63" y="229"/>
                      <a:pt x="59" y="223"/>
                      <a:pt x="61" y="216"/>
                    </a:cubicBezTo>
                    <a:cubicBezTo>
                      <a:pt x="61" y="211"/>
                      <a:pt x="57" y="207"/>
                      <a:pt x="57" y="201"/>
                    </a:cubicBezTo>
                    <a:cubicBezTo>
                      <a:pt x="55" y="194"/>
                      <a:pt x="59" y="186"/>
                      <a:pt x="56" y="179"/>
                    </a:cubicBezTo>
                    <a:cubicBezTo>
                      <a:pt x="52" y="169"/>
                      <a:pt x="51" y="158"/>
                      <a:pt x="49" y="148"/>
                    </a:cubicBezTo>
                    <a:cubicBezTo>
                      <a:pt x="55" y="150"/>
                      <a:pt x="57" y="146"/>
                      <a:pt x="55" y="139"/>
                    </a:cubicBezTo>
                    <a:cubicBezTo>
                      <a:pt x="57" y="131"/>
                      <a:pt x="50" y="136"/>
                      <a:pt x="51" y="128"/>
                    </a:cubicBezTo>
                    <a:cubicBezTo>
                      <a:pt x="47" y="117"/>
                      <a:pt x="38" y="109"/>
                      <a:pt x="35" y="97"/>
                    </a:cubicBezTo>
                    <a:cubicBezTo>
                      <a:pt x="26" y="76"/>
                      <a:pt x="19" y="54"/>
                      <a:pt x="6" y="36"/>
                    </a:cubicBezTo>
                    <a:cubicBezTo>
                      <a:pt x="3" y="28"/>
                      <a:pt x="0" y="19"/>
                      <a:pt x="1" y="10"/>
                    </a:cubicBezTo>
                    <a:cubicBezTo>
                      <a:pt x="4" y="4"/>
                      <a:pt x="8" y="8"/>
                      <a:pt x="12" y="11"/>
                    </a:cubicBezTo>
                    <a:cubicBezTo>
                      <a:pt x="17" y="7"/>
                      <a:pt x="23" y="0"/>
                      <a:pt x="29" y="3"/>
                    </a:cubicBezTo>
                    <a:cubicBezTo>
                      <a:pt x="34" y="10"/>
                      <a:pt x="41" y="13"/>
                      <a:pt x="48" y="12"/>
                    </a:cubicBezTo>
                    <a:cubicBezTo>
                      <a:pt x="71" y="12"/>
                      <a:pt x="95" y="12"/>
                      <a:pt x="118" y="13"/>
                    </a:cubicBezTo>
                    <a:cubicBezTo>
                      <a:pt x="123" y="13"/>
                      <a:pt x="125" y="22"/>
                      <a:pt x="130" y="22"/>
                    </a:cubicBezTo>
                    <a:cubicBezTo>
                      <a:pt x="138" y="23"/>
                      <a:pt x="147" y="21"/>
                      <a:pt x="155" y="23"/>
                    </a:cubicBezTo>
                    <a:cubicBezTo>
                      <a:pt x="161" y="28"/>
                      <a:pt x="169" y="23"/>
                      <a:pt x="176" y="25"/>
                    </a:cubicBezTo>
                    <a:cubicBezTo>
                      <a:pt x="191" y="22"/>
                      <a:pt x="207" y="17"/>
                      <a:pt x="223" y="13"/>
                    </a:cubicBezTo>
                    <a:cubicBezTo>
                      <a:pt x="227" y="18"/>
                      <a:pt x="235" y="13"/>
                      <a:pt x="239" y="20"/>
                    </a:cubicBezTo>
                    <a:cubicBezTo>
                      <a:pt x="237" y="23"/>
                      <a:pt x="231" y="24"/>
                      <a:pt x="227" y="24"/>
                    </a:cubicBezTo>
                    <a:cubicBezTo>
                      <a:pt x="221" y="24"/>
                      <a:pt x="219" y="34"/>
                      <a:pt x="214" y="35"/>
                    </a:cubicBezTo>
                    <a:cubicBezTo>
                      <a:pt x="211" y="31"/>
                      <a:pt x="209" y="25"/>
                      <a:pt x="204" y="28"/>
                    </a:cubicBezTo>
                    <a:cubicBezTo>
                      <a:pt x="191" y="30"/>
                      <a:pt x="179" y="34"/>
                      <a:pt x="166" y="34"/>
                    </a:cubicBezTo>
                    <a:cubicBezTo>
                      <a:pt x="167" y="61"/>
                      <a:pt x="165" y="89"/>
                      <a:pt x="166" y="117"/>
                    </a:cubicBezTo>
                    <a:cubicBezTo>
                      <a:pt x="160" y="118"/>
                      <a:pt x="153" y="117"/>
                      <a:pt x="147" y="118"/>
                    </a:cubicBezTo>
                    <a:cubicBezTo>
                      <a:pt x="146" y="140"/>
                      <a:pt x="146" y="161"/>
                      <a:pt x="146" y="183"/>
                    </a:cubicBezTo>
                    <a:close/>
                  </a:path>
                </a:pathLst>
              </a:custGeom>
              <a:solidFill>
                <a:schemeClr val="bg1">
                  <a:lumMod val="65000"/>
                </a:schemeClr>
              </a:solidFill>
              <a:ln w="1270">
                <a:solidFill>
                  <a:schemeClr val="bg1">
                    <a:alpha val="39000"/>
                  </a:schemeClr>
                </a:solidFill>
                <a:headEnd/>
                <a:tailEnd/>
              </a:ln>
              <a:effectLst/>
            </p:spPr>
            <p:style>
              <a:lnRef idx="1">
                <a:schemeClr val="dk1"/>
              </a:lnRef>
              <a:fillRef idx="2">
                <a:schemeClr val="dk1"/>
              </a:fillRef>
              <a:effectRef idx="1">
                <a:schemeClr val="dk1"/>
              </a:effectRef>
              <a:fontRef idx="minor">
                <a:schemeClr val="dk1"/>
              </a:fontRef>
            </p:style>
            <p:txBody>
              <a:bodyPr vert="horz" wrap="square" lIns="68580" tIns="34290" rIns="68580" bIns="34290" numCol="1" anchor="t" anchorCtr="0" compatLnSpc="1">
                <a:prstTxWarp prst="textNoShape">
                  <a:avLst/>
                </a:prstTxWarp>
              </a:bodyPr>
              <a:lstStyle/>
              <a:p>
                <a:pPr defTabSz="685800">
                  <a:defRPr/>
                </a:pPr>
                <a:endParaRPr lang="ro-RO" sz="1350">
                  <a:solidFill>
                    <a:srgbClr val="C00000"/>
                  </a:solidFill>
                </a:endParaRPr>
              </a:p>
            </p:txBody>
          </p:sp>
          <p:sp>
            <p:nvSpPr>
              <p:cNvPr id="312" name="Freeform 4053"/>
              <p:cNvSpPr>
                <a:spLocks/>
              </p:cNvSpPr>
              <p:nvPr/>
            </p:nvSpPr>
            <p:spPr bwMode="auto">
              <a:xfrm>
                <a:off x="7130834" y="4315546"/>
                <a:ext cx="214859" cy="537728"/>
              </a:xfrm>
              <a:custGeom>
                <a:avLst/>
                <a:gdLst/>
                <a:ahLst/>
                <a:cxnLst>
                  <a:cxn ang="0">
                    <a:pos x="33" y="44"/>
                  </a:cxn>
                  <a:cxn ang="0">
                    <a:pos x="32" y="68"/>
                  </a:cxn>
                  <a:cxn ang="0">
                    <a:pos x="40" y="91"/>
                  </a:cxn>
                  <a:cxn ang="0">
                    <a:pos x="57" y="114"/>
                  </a:cxn>
                  <a:cxn ang="0">
                    <a:pos x="57" y="142"/>
                  </a:cxn>
                  <a:cxn ang="0">
                    <a:pos x="48" y="150"/>
                  </a:cxn>
                  <a:cxn ang="0">
                    <a:pos x="46" y="170"/>
                  </a:cxn>
                  <a:cxn ang="0">
                    <a:pos x="30" y="147"/>
                  </a:cxn>
                  <a:cxn ang="0">
                    <a:pos x="33" y="130"/>
                  </a:cxn>
                  <a:cxn ang="0">
                    <a:pos x="30" y="111"/>
                  </a:cxn>
                  <a:cxn ang="0">
                    <a:pos x="17" y="112"/>
                  </a:cxn>
                  <a:cxn ang="0">
                    <a:pos x="6" y="99"/>
                  </a:cxn>
                  <a:cxn ang="0">
                    <a:pos x="2" y="85"/>
                  </a:cxn>
                  <a:cxn ang="0">
                    <a:pos x="8" y="69"/>
                  </a:cxn>
                  <a:cxn ang="0">
                    <a:pos x="17" y="60"/>
                  </a:cxn>
                  <a:cxn ang="0">
                    <a:pos x="10" y="50"/>
                  </a:cxn>
                  <a:cxn ang="0">
                    <a:pos x="11" y="27"/>
                  </a:cxn>
                  <a:cxn ang="0">
                    <a:pos x="17" y="16"/>
                  </a:cxn>
                  <a:cxn ang="0">
                    <a:pos x="10" y="0"/>
                  </a:cxn>
                  <a:cxn ang="0">
                    <a:pos x="24" y="5"/>
                  </a:cxn>
                  <a:cxn ang="0">
                    <a:pos x="32" y="42"/>
                  </a:cxn>
                  <a:cxn ang="0">
                    <a:pos x="33" y="44"/>
                  </a:cxn>
                </a:cxnLst>
                <a:rect l="0" t="0" r="r" b="b"/>
                <a:pathLst>
                  <a:path w="59" h="170">
                    <a:moveTo>
                      <a:pt x="33" y="44"/>
                    </a:moveTo>
                    <a:cubicBezTo>
                      <a:pt x="32" y="52"/>
                      <a:pt x="29" y="60"/>
                      <a:pt x="32" y="68"/>
                    </a:cubicBezTo>
                    <a:cubicBezTo>
                      <a:pt x="34" y="76"/>
                      <a:pt x="33" y="87"/>
                      <a:pt x="40" y="91"/>
                    </a:cubicBezTo>
                    <a:cubicBezTo>
                      <a:pt x="46" y="97"/>
                      <a:pt x="53" y="104"/>
                      <a:pt x="57" y="114"/>
                    </a:cubicBezTo>
                    <a:cubicBezTo>
                      <a:pt x="59" y="123"/>
                      <a:pt x="57" y="132"/>
                      <a:pt x="57" y="142"/>
                    </a:cubicBezTo>
                    <a:cubicBezTo>
                      <a:pt x="58" y="149"/>
                      <a:pt x="51" y="148"/>
                      <a:pt x="48" y="150"/>
                    </a:cubicBezTo>
                    <a:cubicBezTo>
                      <a:pt x="44" y="155"/>
                      <a:pt x="49" y="164"/>
                      <a:pt x="46" y="170"/>
                    </a:cubicBezTo>
                    <a:cubicBezTo>
                      <a:pt x="38" y="165"/>
                      <a:pt x="35" y="154"/>
                      <a:pt x="30" y="147"/>
                    </a:cubicBezTo>
                    <a:cubicBezTo>
                      <a:pt x="25" y="140"/>
                      <a:pt x="34" y="137"/>
                      <a:pt x="33" y="130"/>
                    </a:cubicBezTo>
                    <a:cubicBezTo>
                      <a:pt x="33" y="123"/>
                      <a:pt x="34" y="115"/>
                      <a:pt x="30" y="111"/>
                    </a:cubicBezTo>
                    <a:cubicBezTo>
                      <a:pt x="26" y="109"/>
                      <a:pt x="21" y="112"/>
                      <a:pt x="17" y="112"/>
                    </a:cubicBezTo>
                    <a:cubicBezTo>
                      <a:pt x="12" y="108"/>
                      <a:pt x="12" y="99"/>
                      <a:pt x="6" y="99"/>
                    </a:cubicBezTo>
                    <a:cubicBezTo>
                      <a:pt x="3" y="96"/>
                      <a:pt x="0" y="90"/>
                      <a:pt x="2" y="85"/>
                    </a:cubicBezTo>
                    <a:cubicBezTo>
                      <a:pt x="5" y="80"/>
                      <a:pt x="2" y="70"/>
                      <a:pt x="8" y="69"/>
                    </a:cubicBezTo>
                    <a:cubicBezTo>
                      <a:pt x="11" y="67"/>
                      <a:pt x="18" y="66"/>
                      <a:pt x="17" y="60"/>
                    </a:cubicBezTo>
                    <a:cubicBezTo>
                      <a:pt x="14" y="58"/>
                      <a:pt x="9" y="56"/>
                      <a:pt x="10" y="50"/>
                    </a:cubicBezTo>
                    <a:cubicBezTo>
                      <a:pt x="11" y="43"/>
                      <a:pt x="11" y="35"/>
                      <a:pt x="11" y="27"/>
                    </a:cubicBezTo>
                    <a:cubicBezTo>
                      <a:pt x="14" y="26"/>
                      <a:pt x="20" y="22"/>
                      <a:pt x="17" y="16"/>
                    </a:cubicBezTo>
                    <a:cubicBezTo>
                      <a:pt x="15" y="10"/>
                      <a:pt x="12" y="5"/>
                      <a:pt x="10" y="0"/>
                    </a:cubicBezTo>
                    <a:cubicBezTo>
                      <a:pt x="15" y="0"/>
                      <a:pt x="20" y="0"/>
                      <a:pt x="24" y="5"/>
                    </a:cubicBezTo>
                    <a:cubicBezTo>
                      <a:pt x="32" y="14"/>
                      <a:pt x="28" y="30"/>
                      <a:pt x="32" y="42"/>
                    </a:cubicBezTo>
                    <a:cubicBezTo>
                      <a:pt x="33" y="43"/>
                      <a:pt x="33" y="43"/>
                      <a:pt x="33" y="44"/>
                    </a:cubicBezTo>
                    <a:close/>
                  </a:path>
                </a:pathLst>
              </a:custGeom>
              <a:solidFill>
                <a:srgbClr val="0000CC"/>
              </a:solidFill>
              <a:ln w="1270">
                <a:solidFill>
                  <a:schemeClr val="bg1">
                    <a:alpha val="39000"/>
                  </a:schemeClr>
                </a:solidFill>
                <a:headEnd/>
                <a:tailEnd/>
              </a:ln>
              <a:effectLst/>
            </p:spPr>
            <p:style>
              <a:lnRef idx="1">
                <a:schemeClr val="dk1"/>
              </a:lnRef>
              <a:fillRef idx="2">
                <a:schemeClr val="dk1"/>
              </a:fillRef>
              <a:effectRef idx="1">
                <a:schemeClr val="dk1"/>
              </a:effectRef>
              <a:fontRef idx="minor">
                <a:schemeClr val="dk1"/>
              </a:fontRef>
            </p:style>
            <p:txBody>
              <a:bodyPr vert="horz" wrap="square" lIns="68580" tIns="34290" rIns="68580" bIns="34290" numCol="1" anchor="t" anchorCtr="0" compatLnSpc="1">
                <a:prstTxWarp prst="textNoShape">
                  <a:avLst/>
                </a:prstTxWarp>
              </a:bodyPr>
              <a:lstStyle/>
              <a:p>
                <a:pPr defTabSz="685800">
                  <a:defRPr/>
                </a:pPr>
                <a:endParaRPr lang="ro-RO" sz="1350">
                  <a:solidFill>
                    <a:srgbClr val="C00000"/>
                  </a:solidFill>
                </a:endParaRPr>
              </a:p>
            </p:txBody>
          </p:sp>
          <p:sp>
            <p:nvSpPr>
              <p:cNvPr id="313" name="Freeform 4054"/>
              <p:cNvSpPr>
                <a:spLocks/>
              </p:cNvSpPr>
              <p:nvPr/>
            </p:nvSpPr>
            <p:spPr bwMode="auto">
              <a:xfrm>
                <a:off x="6754831" y="5689743"/>
                <a:ext cx="161154" cy="149367"/>
              </a:xfrm>
              <a:custGeom>
                <a:avLst/>
                <a:gdLst/>
                <a:ahLst/>
                <a:cxnLst>
                  <a:cxn ang="0">
                    <a:pos x="14" y="47"/>
                  </a:cxn>
                  <a:cxn ang="0">
                    <a:pos x="0" y="24"/>
                  </a:cxn>
                  <a:cxn ang="0">
                    <a:pos x="13" y="7"/>
                  </a:cxn>
                  <a:cxn ang="0">
                    <a:pos x="28" y="0"/>
                  </a:cxn>
                  <a:cxn ang="0">
                    <a:pos x="42" y="13"/>
                  </a:cxn>
                  <a:cxn ang="0">
                    <a:pos x="37" y="27"/>
                  </a:cxn>
                  <a:cxn ang="0">
                    <a:pos x="21" y="39"/>
                  </a:cxn>
                  <a:cxn ang="0">
                    <a:pos x="14" y="47"/>
                  </a:cxn>
                </a:cxnLst>
                <a:rect l="0" t="0" r="r" b="b"/>
                <a:pathLst>
                  <a:path w="44" h="48">
                    <a:moveTo>
                      <a:pt x="14" y="47"/>
                    </a:moveTo>
                    <a:cubicBezTo>
                      <a:pt x="8" y="41"/>
                      <a:pt x="2" y="33"/>
                      <a:pt x="0" y="24"/>
                    </a:cubicBezTo>
                    <a:cubicBezTo>
                      <a:pt x="5" y="20"/>
                      <a:pt x="8" y="12"/>
                      <a:pt x="13" y="7"/>
                    </a:cubicBezTo>
                    <a:cubicBezTo>
                      <a:pt x="17" y="4"/>
                      <a:pt x="23" y="2"/>
                      <a:pt x="28" y="0"/>
                    </a:cubicBezTo>
                    <a:cubicBezTo>
                      <a:pt x="33" y="4"/>
                      <a:pt x="37" y="9"/>
                      <a:pt x="42" y="13"/>
                    </a:cubicBezTo>
                    <a:cubicBezTo>
                      <a:pt x="44" y="18"/>
                      <a:pt x="38" y="22"/>
                      <a:pt x="37" y="27"/>
                    </a:cubicBezTo>
                    <a:cubicBezTo>
                      <a:pt x="35" y="36"/>
                      <a:pt x="26" y="34"/>
                      <a:pt x="21" y="39"/>
                    </a:cubicBezTo>
                    <a:cubicBezTo>
                      <a:pt x="17" y="40"/>
                      <a:pt x="19" y="48"/>
                      <a:pt x="14" y="47"/>
                    </a:cubicBezTo>
                    <a:close/>
                  </a:path>
                </a:pathLst>
              </a:custGeom>
              <a:solidFill>
                <a:schemeClr val="bg1">
                  <a:lumMod val="65000"/>
                </a:schemeClr>
              </a:solidFill>
              <a:ln w="1270">
                <a:solidFill>
                  <a:schemeClr val="bg1">
                    <a:alpha val="39000"/>
                  </a:schemeClr>
                </a:solidFill>
                <a:headEnd/>
                <a:tailEnd/>
              </a:ln>
              <a:effectLst/>
            </p:spPr>
            <p:style>
              <a:lnRef idx="1">
                <a:schemeClr val="dk1"/>
              </a:lnRef>
              <a:fillRef idx="2">
                <a:schemeClr val="dk1"/>
              </a:fillRef>
              <a:effectRef idx="1">
                <a:schemeClr val="dk1"/>
              </a:effectRef>
              <a:fontRef idx="minor">
                <a:schemeClr val="dk1"/>
              </a:fontRef>
            </p:style>
            <p:txBody>
              <a:bodyPr vert="horz" wrap="square" lIns="68580" tIns="34290" rIns="68580" bIns="34290" numCol="1" anchor="t" anchorCtr="0" compatLnSpc="1">
                <a:prstTxWarp prst="textNoShape">
                  <a:avLst/>
                </a:prstTxWarp>
              </a:bodyPr>
              <a:lstStyle/>
              <a:p>
                <a:pPr defTabSz="685800">
                  <a:defRPr/>
                </a:pPr>
                <a:endParaRPr lang="ro-RO" sz="1350">
                  <a:solidFill>
                    <a:srgbClr val="C00000"/>
                  </a:solidFill>
                </a:endParaRPr>
              </a:p>
            </p:txBody>
          </p:sp>
          <p:sp>
            <p:nvSpPr>
              <p:cNvPr id="314" name="Freeform 4055"/>
              <p:cNvSpPr>
                <a:spLocks/>
              </p:cNvSpPr>
              <p:nvPr/>
            </p:nvSpPr>
            <p:spPr bwMode="auto">
              <a:xfrm>
                <a:off x="6969698" y="4375297"/>
                <a:ext cx="734121" cy="1194957"/>
              </a:xfrm>
              <a:custGeom>
                <a:avLst/>
                <a:gdLst/>
                <a:ahLst/>
                <a:cxnLst>
                  <a:cxn ang="0">
                    <a:pos x="47" y="375"/>
                  </a:cxn>
                  <a:cxn ang="0">
                    <a:pos x="35" y="375"/>
                  </a:cxn>
                  <a:cxn ang="0">
                    <a:pos x="33" y="357"/>
                  </a:cxn>
                  <a:cxn ang="0">
                    <a:pos x="31" y="318"/>
                  </a:cxn>
                  <a:cxn ang="0">
                    <a:pos x="24" y="297"/>
                  </a:cxn>
                  <a:cxn ang="0">
                    <a:pos x="19" y="274"/>
                  </a:cxn>
                  <a:cxn ang="0">
                    <a:pos x="40" y="248"/>
                  </a:cxn>
                  <a:cxn ang="0">
                    <a:pos x="41" y="232"/>
                  </a:cxn>
                  <a:cxn ang="0">
                    <a:pos x="51" y="215"/>
                  </a:cxn>
                  <a:cxn ang="0">
                    <a:pos x="45" y="198"/>
                  </a:cxn>
                  <a:cxn ang="0">
                    <a:pos x="50" y="176"/>
                  </a:cxn>
                  <a:cxn ang="0">
                    <a:pos x="47" y="142"/>
                  </a:cxn>
                  <a:cxn ang="0">
                    <a:pos x="23" y="129"/>
                  </a:cxn>
                  <a:cxn ang="0">
                    <a:pos x="4" y="126"/>
                  </a:cxn>
                  <a:cxn ang="0">
                    <a:pos x="2" y="111"/>
                  </a:cxn>
                  <a:cxn ang="0">
                    <a:pos x="7" y="101"/>
                  </a:cxn>
                  <a:cxn ang="0">
                    <a:pos x="32" y="90"/>
                  </a:cxn>
                  <a:cxn ang="0">
                    <a:pos x="53" y="81"/>
                  </a:cxn>
                  <a:cxn ang="0">
                    <a:pos x="62" y="93"/>
                  </a:cxn>
                  <a:cxn ang="0">
                    <a:pos x="75" y="92"/>
                  </a:cxn>
                  <a:cxn ang="0">
                    <a:pos x="77" y="115"/>
                  </a:cxn>
                  <a:cxn ang="0">
                    <a:pos x="74" y="129"/>
                  </a:cxn>
                  <a:cxn ang="0">
                    <a:pos x="90" y="151"/>
                  </a:cxn>
                  <a:cxn ang="0">
                    <a:pos x="92" y="130"/>
                  </a:cxn>
                  <a:cxn ang="0">
                    <a:pos x="101" y="122"/>
                  </a:cxn>
                  <a:cxn ang="0">
                    <a:pos x="101" y="94"/>
                  </a:cxn>
                  <a:cxn ang="0">
                    <a:pos x="80" y="68"/>
                  </a:cxn>
                  <a:cxn ang="0">
                    <a:pos x="74" y="43"/>
                  </a:cxn>
                  <a:cxn ang="0">
                    <a:pos x="77" y="25"/>
                  </a:cxn>
                  <a:cxn ang="0">
                    <a:pos x="97" y="26"/>
                  </a:cxn>
                  <a:cxn ang="0">
                    <a:pos x="108" y="26"/>
                  </a:cxn>
                  <a:cxn ang="0">
                    <a:pos x="127" y="29"/>
                  </a:cxn>
                  <a:cxn ang="0">
                    <a:pos x="137" y="22"/>
                  </a:cxn>
                  <a:cxn ang="0">
                    <a:pos x="147" y="21"/>
                  </a:cxn>
                  <a:cxn ang="0">
                    <a:pos x="163" y="15"/>
                  </a:cxn>
                  <a:cxn ang="0">
                    <a:pos x="185" y="0"/>
                  </a:cxn>
                  <a:cxn ang="0">
                    <a:pos x="183" y="17"/>
                  </a:cxn>
                  <a:cxn ang="0">
                    <a:pos x="185" y="32"/>
                  </a:cxn>
                  <a:cxn ang="0">
                    <a:pos x="183" y="57"/>
                  </a:cxn>
                  <a:cxn ang="0">
                    <a:pos x="187" y="80"/>
                  </a:cxn>
                  <a:cxn ang="0">
                    <a:pos x="191" y="93"/>
                  </a:cxn>
                  <a:cxn ang="0">
                    <a:pos x="186" y="106"/>
                  </a:cxn>
                  <a:cxn ang="0">
                    <a:pos x="183" y="119"/>
                  </a:cxn>
                  <a:cxn ang="0">
                    <a:pos x="159" y="147"/>
                  </a:cxn>
                  <a:cxn ang="0">
                    <a:pos x="126" y="165"/>
                  </a:cxn>
                  <a:cxn ang="0">
                    <a:pos x="98" y="198"/>
                  </a:cxn>
                  <a:cxn ang="0">
                    <a:pos x="81" y="213"/>
                  </a:cxn>
                  <a:cxn ang="0">
                    <a:pos x="81" y="229"/>
                  </a:cxn>
                  <a:cxn ang="0">
                    <a:pos x="87" y="243"/>
                  </a:cxn>
                  <a:cxn ang="0">
                    <a:pos x="89" y="259"/>
                  </a:cxn>
                  <a:cxn ang="0">
                    <a:pos x="95" y="266"/>
                  </a:cxn>
                  <a:cxn ang="0">
                    <a:pos x="93" y="296"/>
                  </a:cxn>
                  <a:cxn ang="0">
                    <a:pos x="95" y="309"/>
                  </a:cxn>
                  <a:cxn ang="0">
                    <a:pos x="68" y="331"/>
                  </a:cxn>
                  <a:cxn ang="0">
                    <a:pos x="44" y="348"/>
                  </a:cxn>
                  <a:cxn ang="0">
                    <a:pos x="46" y="359"/>
                  </a:cxn>
                  <a:cxn ang="0">
                    <a:pos x="47" y="375"/>
                  </a:cxn>
                </a:cxnLst>
                <a:rect l="0" t="0" r="r" b="b"/>
                <a:pathLst>
                  <a:path w="193" h="376">
                    <a:moveTo>
                      <a:pt x="47" y="375"/>
                    </a:moveTo>
                    <a:cubicBezTo>
                      <a:pt x="43" y="374"/>
                      <a:pt x="38" y="376"/>
                      <a:pt x="35" y="375"/>
                    </a:cubicBezTo>
                    <a:cubicBezTo>
                      <a:pt x="34" y="369"/>
                      <a:pt x="31" y="363"/>
                      <a:pt x="33" y="357"/>
                    </a:cubicBezTo>
                    <a:cubicBezTo>
                      <a:pt x="30" y="344"/>
                      <a:pt x="34" y="331"/>
                      <a:pt x="31" y="318"/>
                    </a:cubicBezTo>
                    <a:cubicBezTo>
                      <a:pt x="30" y="311"/>
                      <a:pt x="27" y="304"/>
                      <a:pt x="24" y="297"/>
                    </a:cubicBezTo>
                    <a:cubicBezTo>
                      <a:pt x="22" y="290"/>
                      <a:pt x="22" y="281"/>
                      <a:pt x="19" y="274"/>
                    </a:cubicBezTo>
                    <a:cubicBezTo>
                      <a:pt x="26" y="266"/>
                      <a:pt x="33" y="257"/>
                      <a:pt x="40" y="248"/>
                    </a:cubicBezTo>
                    <a:cubicBezTo>
                      <a:pt x="40" y="243"/>
                      <a:pt x="39" y="237"/>
                      <a:pt x="41" y="232"/>
                    </a:cubicBezTo>
                    <a:cubicBezTo>
                      <a:pt x="43" y="226"/>
                      <a:pt x="50" y="223"/>
                      <a:pt x="51" y="215"/>
                    </a:cubicBezTo>
                    <a:cubicBezTo>
                      <a:pt x="48" y="210"/>
                      <a:pt x="45" y="204"/>
                      <a:pt x="45" y="198"/>
                    </a:cubicBezTo>
                    <a:cubicBezTo>
                      <a:pt x="41" y="189"/>
                      <a:pt x="53" y="184"/>
                      <a:pt x="50" y="176"/>
                    </a:cubicBezTo>
                    <a:cubicBezTo>
                      <a:pt x="48" y="165"/>
                      <a:pt x="50" y="153"/>
                      <a:pt x="47" y="142"/>
                    </a:cubicBezTo>
                    <a:cubicBezTo>
                      <a:pt x="40" y="135"/>
                      <a:pt x="30" y="135"/>
                      <a:pt x="23" y="129"/>
                    </a:cubicBezTo>
                    <a:cubicBezTo>
                      <a:pt x="17" y="125"/>
                      <a:pt x="11" y="126"/>
                      <a:pt x="4" y="126"/>
                    </a:cubicBezTo>
                    <a:cubicBezTo>
                      <a:pt x="2" y="122"/>
                      <a:pt x="4" y="116"/>
                      <a:pt x="2" y="111"/>
                    </a:cubicBezTo>
                    <a:cubicBezTo>
                      <a:pt x="0" y="106"/>
                      <a:pt x="2" y="100"/>
                      <a:pt x="7" y="101"/>
                    </a:cubicBezTo>
                    <a:cubicBezTo>
                      <a:pt x="16" y="98"/>
                      <a:pt x="24" y="94"/>
                      <a:pt x="32" y="90"/>
                    </a:cubicBezTo>
                    <a:cubicBezTo>
                      <a:pt x="39" y="88"/>
                      <a:pt x="46" y="83"/>
                      <a:pt x="53" y="81"/>
                    </a:cubicBezTo>
                    <a:cubicBezTo>
                      <a:pt x="56" y="84"/>
                      <a:pt x="58" y="92"/>
                      <a:pt x="62" y="93"/>
                    </a:cubicBezTo>
                    <a:cubicBezTo>
                      <a:pt x="66" y="92"/>
                      <a:pt x="71" y="90"/>
                      <a:pt x="75" y="92"/>
                    </a:cubicBezTo>
                    <a:cubicBezTo>
                      <a:pt x="78" y="99"/>
                      <a:pt x="78" y="108"/>
                      <a:pt x="77" y="115"/>
                    </a:cubicBezTo>
                    <a:cubicBezTo>
                      <a:pt x="74" y="119"/>
                      <a:pt x="70" y="124"/>
                      <a:pt x="74" y="129"/>
                    </a:cubicBezTo>
                    <a:cubicBezTo>
                      <a:pt x="80" y="136"/>
                      <a:pt x="83" y="147"/>
                      <a:pt x="90" y="151"/>
                    </a:cubicBezTo>
                    <a:cubicBezTo>
                      <a:pt x="93" y="145"/>
                      <a:pt x="87" y="135"/>
                      <a:pt x="92" y="130"/>
                    </a:cubicBezTo>
                    <a:cubicBezTo>
                      <a:pt x="97" y="130"/>
                      <a:pt x="102" y="128"/>
                      <a:pt x="101" y="122"/>
                    </a:cubicBezTo>
                    <a:cubicBezTo>
                      <a:pt x="101" y="112"/>
                      <a:pt x="103" y="103"/>
                      <a:pt x="101" y="94"/>
                    </a:cubicBezTo>
                    <a:cubicBezTo>
                      <a:pt x="96" y="83"/>
                      <a:pt x="87" y="75"/>
                      <a:pt x="80" y="68"/>
                    </a:cubicBezTo>
                    <a:cubicBezTo>
                      <a:pt x="76" y="60"/>
                      <a:pt x="77" y="51"/>
                      <a:pt x="74" y="43"/>
                    </a:cubicBezTo>
                    <a:cubicBezTo>
                      <a:pt x="75" y="37"/>
                      <a:pt x="76" y="31"/>
                      <a:pt x="77" y="25"/>
                    </a:cubicBezTo>
                    <a:cubicBezTo>
                      <a:pt x="84" y="24"/>
                      <a:pt x="91" y="29"/>
                      <a:pt x="97" y="26"/>
                    </a:cubicBezTo>
                    <a:cubicBezTo>
                      <a:pt x="101" y="22"/>
                      <a:pt x="105" y="19"/>
                      <a:pt x="108" y="26"/>
                    </a:cubicBezTo>
                    <a:cubicBezTo>
                      <a:pt x="113" y="31"/>
                      <a:pt x="120" y="28"/>
                      <a:pt x="127" y="29"/>
                    </a:cubicBezTo>
                    <a:cubicBezTo>
                      <a:pt x="131" y="31"/>
                      <a:pt x="135" y="27"/>
                      <a:pt x="137" y="22"/>
                    </a:cubicBezTo>
                    <a:cubicBezTo>
                      <a:pt x="139" y="15"/>
                      <a:pt x="143" y="17"/>
                      <a:pt x="147" y="21"/>
                    </a:cubicBezTo>
                    <a:cubicBezTo>
                      <a:pt x="152" y="24"/>
                      <a:pt x="158" y="16"/>
                      <a:pt x="163" y="15"/>
                    </a:cubicBezTo>
                    <a:cubicBezTo>
                      <a:pt x="172" y="13"/>
                      <a:pt x="178" y="6"/>
                      <a:pt x="185" y="0"/>
                    </a:cubicBezTo>
                    <a:cubicBezTo>
                      <a:pt x="189" y="5"/>
                      <a:pt x="187" y="12"/>
                      <a:pt x="183" y="17"/>
                    </a:cubicBezTo>
                    <a:cubicBezTo>
                      <a:pt x="181" y="22"/>
                      <a:pt x="185" y="27"/>
                      <a:pt x="185" y="32"/>
                    </a:cubicBezTo>
                    <a:cubicBezTo>
                      <a:pt x="184" y="40"/>
                      <a:pt x="189" y="50"/>
                      <a:pt x="183" y="57"/>
                    </a:cubicBezTo>
                    <a:cubicBezTo>
                      <a:pt x="187" y="64"/>
                      <a:pt x="188" y="72"/>
                      <a:pt x="187" y="80"/>
                    </a:cubicBezTo>
                    <a:cubicBezTo>
                      <a:pt x="188" y="85"/>
                      <a:pt x="186" y="93"/>
                      <a:pt x="191" y="93"/>
                    </a:cubicBezTo>
                    <a:cubicBezTo>
                      <a:pt x="193" y="97"/>
                      <a:pt x="189" y="103"/>
                      <a:pt x="186" y="106"/>
                    </a:cubicBezTo>
                    <a:cubicBezTo>
                      <a:pt x="188" y="110"/>
                      <a:pt x="187" y="115"/>
                      <a:pt x="183" y="119"/>
                    </a:cubicBezTo>
                    <a:cubicBezTo>
                      <a:pt x="176" y="129"/>
                      <a:pt x="170" y="141"/>
                      <a:pt x="159" y="147"/>
                    </a:cubicBezTo>
                    <a:cubicBezTo>
                      <a:pt x="149" y="155"/>
                      <a:pt x="137" y="158"/>
                      <a:pt x="126" y="165"/>
                    </a:cubicBezTo>
                    <a:cubicBezTo>
                      <a:pt x="115" y="174"/>
                      <a:pt x="109" y="190"/>
                      <a:pt x="98" y="198"/>
                    </a:cubicBezTo>
                    <a:cubicBezTo>
                      <a:pt x="92" y="203"/>
                      <a:pt x="87" y="209"/>
                      <a:pt x="81" y="213"/>
                    </a:cubicBezTo>
                    <a:cubicBezTo>
                      <a:pt x="81" y="218"/>
                      <a:pt x="80" y="224"/>
                      <a:pt x="81" y="229"/>
                    </a:cubicBezTo>
                    <a:cubicBezTo>
                      <a:pt x="84" y="232"/>
                      <a:pt x="90" y="237"/>
                      <a:pt x="87" y="243"/>
                    </a:cubicBezTo>
                    <a:cubicBezTo>
                      <a:pt x="85" y="248"/>
                      <a:pt x="89" y="254"/>
                      <a:pt x="89" y="259"/>
                    </a:cubicBezTo>
                    <a:cubicBezTo>
                      <a:pt x="90" y="264"/>
                      <a:pt x="91" y="272"/>
                      <a:pt x="95" y="266"/>
                    </a:cubicBezTo>
                    <a:cubicBezTo>
                      <a:pt x="96" y="276"/>
                      <a:pt x="95" y="286"/>
                      <a:pt x="93" y="296"/>
                    </a:cubicBezTo>
                    <a:cubicBezTo>
                      <a:pt x="89" y="303"/>
                      <a:pt x="96" y="304"/>
                      <a:pt x="95" y="309"/>
                    </a:cubicBezTo>
                    <a:cubicBezTo>
                      <a:pt x="90" y="322"/>
                      <a:pt x="79" y="328"/>
                      <a:pt x="68" y="331"/>
                    </a:cubicBezTo>
                    <a:cubicBezTo>
                      <a:pt x="60" y="335"/>
                      <a:pt x="50" y="338"/>
                      <a:pt x="44" y="348"/>
                    </a:cubicBezTo>
                    <a:cubicBezTo>
                      <a:pt x="40" y="352"/>
                      <a:pt x="41" y="357"/>
                      <a:pt x="46" y="359"/>
                    </a:cubicBezTo>
                    <a:cubicBezTo>
                      <a:pt x="51" y="362"/>
                      <a:pt x="47" y="370"/>
                      <a:pt x="47" y="375"/>
                    </a:cubicBezTo>
                    <a:close/>
                  </a:path>
                </a:pathLst>
              </a:custGeom>
              <a:solidFill>
                <a:schemeClr val="bg1">
                  <a:lumMod val="65000"/>
                </a:schemeClr>
              </a:solidFill>
              <a:ln w="1270">
                <a:solidFill>
                  <a:schemeClr val="bg1">
                    <a:lumMod val="50000"/>
                    <a:alpha val="39000"/>
                  </a:schemeClr>
                </a:solidFill>
                <a:headEnd/>
                <a:tailEnd/>
              </a:ln>
              <a:effectLst/>
            </p:spPr>
            <p:style>
              <a:lnRef idx="1">
                <a:schemeClr val="dk1"/>
              </a:lnRef>
              <a:fillRef idx="2">
                <a:schemeClr val="dk1"/>
              </a:fillRef>
              <a:effectRef idx="1">
                <a:schemeClr val="dk1"/>
              </a:effectRef>
              <a:fontRef idx="minor">
                <a:schemeClr val="dk1"/>
              </a:fontRef>
            </p:style>
            <p:txBody>
              <a:bodyPr vert="horz" wrap="square" lIns="68580" tIns="34290" rIns="68580" bIns="34290" numCol="1" anchor="t" anchorCtr="0" compatLnSpc="1">
                <a:prstTxWarp prst="textNoShape">
                  <a:avLst/>
                </a:prstTxWarp>
              </a:bodyPr>
              <a:lstStyle/>
              <a:p>
                <a:pPr defTabSz="685800">
                  <a:defRPr/>
                </a:pPr>
                <a:endParaRPr lang="ro-RO" sz="1350">
                  <a:solidFill>
                    <a:srgbClr val="C00000"/>
                  </a:solidFill>
                </a:endParaRPr>
              </a:p>
            </p:txBody>
          </p:sp>
          <p:sp>
            <p:nvSpPr>
              <p:cNvPr id="315" name="Freeform 4056"/>
              <p:cNvSpPr>
                <a:spLocks/>
              </p:cNvSpPr>
              <p:nvPr/>
            </p:nvSpPr>
            <p:spPr bwMode="auto">
              <a:xfrm>
                <a:off x="7847044" y="4494792"/>
                <a:ext cx="519254" cy="985838"/>
              </a:xfrm>
              <a:custGeom>
                <a:avLst/>
                <a:gdLst/>
                <a:ahLst/>
                <a:cxnLst>
                  <a:cxn ang="0">
                    <a:pos x="27" y="92"/>
                  </a:cxn>
                  <a:cxn ang="0">
                    <a:pos x="38" y="87"/>
                  </a:cxn>
                  <a:cxn ang="0">
                    <a:pos x="48" y="83"/>
                  </a:cxn>
                  <a:cxn ang="0">
                    <a:pos x="59" y="83"/>
                  </a:cxn>
                  <a:cxn ang="0">
                    <a:pos x="65" y="73"/>
                  </a:cxn>
                  <a:cxn ang="0">
                    <a:pos x="71" y="68"/>
                  </a:cxn>
                  <a:cxn ang="0">
                    <a:pos x="78" y="63"/>
                  </a:cxn>
                  <a:cxn ang="0">
                    <a:pos x="82" y="53"/>
                  </a:cxn>
                  <a:cxn ang="0">
                    <a:pos x="88" y="44"/>
                  </a:cxn>
                  <a:cxn ang="0">
                    <a:pos x="89" y="31"/>
                  </a:cxn>
                  <a:cxn ang="0">
                    <a:pos x="96" y="32"/>
                  </a:cxn>
                  <a:cxn ang="0">
                    <a:pos x="105" y="12"/>
                  </a:cxn>
                  <a:cxn ang="0">
                    <a:pos x="109" y="3"/>
                  </a:cxn>
                  <a:cxn ang="0">
                    <a:pos x="119" y="14"/>
                  </a:cxn>
                  <a:cxn ang="0">
                    <a:pos x="124" y="38"/>
                  </a:cxn>
                  <a:cxn ang="0">
                    <a:pos x="131" y="67"/>
                  </a:cxn>
                  <a:cxn ang="0">
                    <a:pos x="126" y="85"/>
                  </a:cxn>
                  <a:cxn ang="0">
                    <a:pos x="119" y="73"/>
                  </a:cxn>
                  <a:cxn ang="0">
                    <a:pos x="117" y="87"/>
                  </a:cxn>
                  <a:cxn ang="0">
                    <a:pos x="119" y="102"/>
                  </a:cxn>
                  <a:cxn ang="0">
                    <a:pos x="112" y="121"/>
                  </a:cxn>
                  <a:cxn ang="0">
                    <a:pos x="103" y="166"/>
                  </a:cxn>
                  <a:cxn ang="0">
                    <a:pos x="78" y="268"/>
                  </a:cxn>
                  <a:cxn ang="0">
                    <a:pos x="68" y="294"/>
                  </a:cxn>
                  <a:cxn ang="0">
                    <a:pos x="52" y="298"/>
                  </a:cxn>
                  <a:cxn ang="0">
                    <a:pos x="40" y="305"/>
                  </a:cxn>
                  <a:cxn ang="0">
                    <a:pos x="30" y="299"/>
                  </a:cxn>
                  <a:cxn ang="0">
                    <a:pos x="19" y="295"/>
                  </a:cxn>
                  <a:cxn ang="0">
                    <a:pos x="14" y="281"/>
                  </a:cxn>
                  <a:cxn ang="0">
                    <a:pos x="9" y="267"/>
                  </a:cxn>
                  <a:cxn ang="0">
                    <a:pos x="9" y="248"/>
                  </a:cxn>
                  <a:cxn ang="0">
                    <a:pos x="3" y="224"/>
                  </a:cxn>
                  <a:cxn ang="0">
                    <a:pos x="10" y="208"/>
                  </a:cxn>
                  <a:cxn ang="0">
                    <a:pos x="19" y="191"/>
                  </a:cxn>
                  <a:cxn ang="0">
                    <a:pos x="25" y="169"/>
                  </a:cxn>
                  <a:cxn ang="0">
                    <a:pos x="19" y="157"/>
                  </a:cxn>
                  <a:cxn ang="0">
                    <a:pos x="18" y="143"/>
                  </a:cxn>
                  <a:cxn ang="0">
                    <a:pos x="14" y="122"/>
                  </a:cxn>
                  <a:cxn ang="0">
                    <a:pos x="23" y="96"/>
                  </a:cxn>
                  <a:cxn ang="0">
                    <a:pos x="27" y="92"/>
                  </a:cxn>
                </a:cxnLst>
                <a:rect l="0" t="0" r="r" b="b"/>
                <a:pathLst>
                  <a:path w="134" h="309">
                    <a:moveTo>
                      <a:pt x="27" y="92"/>
                    </a:moveTo>
                    <a:cubicBezTo>
                      <a:pt x="31" y="93"/>
                      <a:pt x="34" y="87"/>
                      <a:pt x="38" y="87"/>
                    </a:cubicBezTo>
                    <a:cubicBezTo>
                      <a:pt x="42" y="91"/>
                      <a:pt x="44" y="83"/>
                      <a:pt x="48" y="83"/>
                    </a:cubicBezTo>
                    <a:cubicBezTo>
                      <a:pt x="52" y="79"/>
                      <a:pt x="56" y="88"/>
                      <a:pt x="59" y="83"/>
                    </a:cubicBezTo>
                    <a:cubicBezTo>
                      <a:pt x="56" y="78"/>
                      <a:pt x="62" y="76"/>
                      <a:pt x="65" y="73"/>
                    </a:cubicBezTo>
                    <a:cubicBezTo>
                      <a:pt x="68" y="72"/>
                      <a:pt x="76" y="76"/>
                      <a:pt x="71" y="68"/>
                    </a:cubicBezTo>
                    <a:cubicBezTo>
                      <a:pt x="70" y="65"/>
                      <a:pt x="77" y="56"/>
                      <a:pt x="78" y="63"/>
                    </a:cubicBezTo>
                    <a:cubicBezTo>
                      <a:pt x="82" y="63"/>
                      <a:pt x="87" y="56"/>
                      <a:pt x="82" y="53"/>
                    </a:cubicBezTo>
                    <a:cubicBezTo>
                      <a:pt x="79" y="46"/>
                      <a:pt x="88" y="50"/>
                      <a:pt x="88" y="44"/>
                    </a:cubicBezTo>
                    <a:cubicBezTo>
                      <a:pt x="87" y="40"/>
                      <a:pt x="83" y="30"/>
                      <a:pt x="89" y="31"/>
                    </a:cubicBezTo>
                    <a:cubicBezTo>
                      <a:pt x="91" y="38"/>
                      <a:pt x="94" y="38"/>
                      <a:pt x="96" y="32"/>
                    </a:cubicBezTo>
                    <a:cubicBezTo>
                      <a:pt x="102" y="28"/>
                      <a:pt x="104" y="20"/>
                      <a:pt x="105" y="12"/>
                    </a:cubicBezTo>
                    <a:cubicBezTo>
                      <a:pt x="102" y="8"/>
                      <a:pt x="106" y="0"/>
                      <a:pt x="109" y="3"/>
                    </a:cubicBezTo>
                    <a:cubicBezTo>
                      <a:pt x="113" y="6"/>
                      <a:pt x="114" y="13"/>
                      <a:pt x="119" y="14"/>
                    </a:cubicBezTo>
                    <a:cubicBezTo>
                      <a:pt x="123" y="21"/>
                      <a:pt x="123" y="30"/>
                      <a:pt x="124" y="38"/>
                    </a:cubicBezTo>
                    <a:cubicBezTo>
                      <a:pt x="125" y="48"/>
                      <a:pt x="127" y="58"/>
                      <a:pt x="131" y="67"/>
                    </a:cubicBezTo>
                    <a:cubicBezTo>
                      <a:pt x="134" y="74"/>
                      <a:pt x="129" y="80"/>
                      <a:pt x="126" y="85"/>
                    </a:cubicBezTo>
                    <a:cubicBezTo>
                      <a:pt x="123" y="82"/>
                      <a:pt x="122" y="76"/>
                      <a:pt x="119" y="73"/>
                    </a:cubicBezTo>
                    <a:cubicBezTo>
                      <a:pt x="113" y="74"/>
                      <a:pt x="117" y="83"/>
                      <a:pt x="117" y="87"/>
                    </a:cubicBezTo>
                    <a:cubicBezTo>
                      <a:pt x="120" y="91"/>
                      <a:pt x="123" y="97"/>
                      <a:pt x="119" y="102"/>
                    </a:cubicBezTo>
                    <a:cubicBezTo>
                      <a:pt x="117" y="108"/>
                      <a:pt x="111" y="113"/>
                      <a:pt x="112" y="121"/>
                    </a:cubicBezTo>
                    <a:cubicBezTo>
                      <a:pt x="113" y="137"/>
                      <a:pt x="106" y="151"/>
                      <a:pt x="103" y="166"/>
                    </a:cubicBezTo>
                    <a:cubicBezTo>
                      <a:pt x="95" y="200"/>
                      <a:pt x="86" y="234"/>
                      <a:pt x="78" y="268"/>
                    </a:cubicBezTo>
                    <a:cubicBezTo>
                      <a:pt x="76" y="277"/>
                      <a:pt x="74" y="287"/>
                      <a:pt x="68" y="294"/>
                    </a:cubicBezTo>
                    <a:cubicBezTo>
                      <a:pt x="64" y="299"/>
                      <a:pt x="57" y="295"/>
                      <a:pt x="52" y="298"/>
                    </a:cubicBezTo>
                    <a:cubicBezTo>
                      <a:pt x="47" y="298"/>
                      <a:pt x="45" y="306"/>
                      <a:pt x="40" y="305"/>
                    </a:cubicBezTo>
                    <a:cubicBezTo>
                      <a:pt x="35" y="309"/>
                      <a:pt x="35" y="299"/>
                      <a:pt x="30" y="299"/>
                    </a:cubicBezTo>
                    <a:cubicBezTo>
                      <a:pt x="26" y="297"/>
                      <a:pt x="22" y="300"/>
                      <a:pt x="19" y="295"/>
                    </a:cubicBezTo>
                    <a:cubicBezTo>
                      <a:pt x="14" y="292"/>
                      <a:pt x="15" y="286"/>
                      <a:pt x="14" y="281"/>
                    </a:cubicBezTo>
                    <a:cubicBezTo>
                      <a:pt x="10" y="277"/>
                      <a:pt x="8" y="273"/>
                      <a:pt x="9" y="267"/>
                    </a:cubicBezTo>
                    <a:cubicBezTo>
                      <a:pt x="9" y="261"/>
                      <a:pt x="14" y="254"/>
                      <a:pt x="9" y="248"/>
                    </a:cubicBezTo>
                    <a:cubicBezTo>
                      <a:pt x="6" y="241"/>
                      <a:pt x="0" y="234"/>
                      <a:pt x="3" y="224"/>
                    </a:cubicBezTo>
                    <a:cubicBezTo>
                      <a:pt x="5" y="218"/>
                      <a:pt x="4" y="209"/>
                      <a:pt x="10" y="208"/>
                    </a:cubicBezTo>
                    <a:cubicBezTo>
                      <a:pt x="14" y="204"/>
                      <a:pt x="16" y="196"/>
                      <a:pt x="19" y="191"/>
                    </a:cubicBezTo>
                    <a:cubicBezTo>
                      <a:pt x="22" y="184"/>
                      <a:pt x="25" y="177"/>
                      <a:pt x="25" y="169"/>
                    </a:cubicBezTo>
                    <a:cubicBezTo>
                      <a:pt x="26" y="163"/>
                      <a:pt x="21" y="161"/>
                      <a:pt x="19" y="157"/>
                    </a:cubicBezTo>
                    <a:cubicBezTo>
                      <a:pt x="22" y="152"/>
                      <a:pt x="22" y="147"/>
                      <a:pt x="18" y="143"/>
                    </a:cubicBezTo>
                    <a:cubicBezTo>
                      <a:pt x="16" y="136"/>
                      <a:pt x="17" y="128"/>
                      <a:pt x="14" y="122"/>
                    </a:cubicBezTo>
                    <a:cubicBezTo>
                      <a:pt x="18" y="114"/>
                      <a:pt x="24" y="106"/>
                      <a:pt x="23" y="96"/>
                    </a:cubicBezTo>
                    <a:cubicBezTo>
                      <a:pt x="22" y="91"/>
                      <a:pt x="23" y="91"/>
                      <a:pt x="27" y="92"/>
                    </a:cubicBezTo>
                    <a:close/>
                  </a:path>
                </a:pathLst>
              </a:custGeom>
              <a:solidFill>
                <a:schemeClr val="bg1">
                  <a:lumMod val="65000"/>
                </a:schemeClr>
              </a:solidFill>
              <a:ln w="1270">
                <a:solidFill>
                  <a:schemeClr val="bg1">
                    <a:alpha val="39000"/>
                  </a:schemeClr>
                </a:solidFill>
                <a:headEnd/>
                <a:tailEnd/>
              </a:ln>
              <a:effectLst/>
            </p:spPr>
            <p:style>
              <a:lnRef idx="1">
                <a:schemeClr val="dk1"/>
              </a:lnRef>
              <a:fillRef idx="2">
                <a:schemeClr val="dk1"/>
              </a:fillRef>
              <a:effectRef idx="1">
                <a:schemeClr val="dk1"/>
              </a:effectRef>
              <a:fontRef idx="minor">
                <a:schemeClr val="dk1"/>
              </a:fontRef>
            </p:style>
            <p:txBody>
              <a:bodyPr vert="horz" wrap="square" lIns="68580" tIns="34290" rIns="68580" bIns="34290" numCol="1" anchor="t" anchorCtr="0" compatLnSpc="1">
                <a:prstTxWarp prst="textNoShape">
                  <a:avLst/>
                </a:prstTxWarp>
              </a:bodyPr>
              <a:lstStyle/>
              <a:p>
                <a:pPr defTabSz="685800">
                  <a:defRPr/>
                </a:pPr>
                <a:endParaRPr lang="ro-RO" sz="1350">
                  <a:solidFill>
                    <a:srgbClr val="C00000"/>
                  </a:solidFill>
                </a:endParaRPr>
              </a:p>
            </p:txBody>
          </p:sp>
          <p:sp>
            <p:nvSpPr>
              <p:cNvPr id="316" name="Freeform 4057"/>
              <p:cNvSpPr>
                <a:spLocks/>
              </p:cNvSpPr>
              <p:nvPr/>
            </p:nvSpPr>
            <p:spPr bwMode="auto">
              <a:xfrm>
                <a:off x="6253488" y="4898081"/>
                <a:ext cx="644584" cy="672166"/>
              </a:xfrm>
              <a:custGeom>
                <a:avLst/>
                <a:gdLst/>
                <a:ahLst/>
                <a:cxnLst>
                  <a:cxn ang="0">
                    <a:pos x="96" y="0"/>
                  </a:cxn>
                  <a:cxn ang="0">
                    <a:pos x="102" y="10"/>
                  </a:cxn>
                  <a:cxn ang="0">
                    <a:pos x="112" y="31"/>
                  </a:cxn>
                  <a:cxn ang="0">
                    <a:pos x="133" y="53"/>
                  </a:cxn>
                  <a:cxn ang="0">
                    <a:pos x="139" y="63"/>
                  </a:cxn>
                  <a:cxn ang="0">
                    <a:pos x="144" y="73"/>
                  </a:cxn>
                  <a:cxn ang="0">
                    <a:pos x="150" y="87"/>
                  </a:cxn>
                  <a:cxn ang="0">
                    <a:pos x="170" y="97"/>
                  </a:cxn>
                  <a:cxn ang="0">
                    <a:pos x="166" y="108"/>
                  </a:cxn>
                  <a:cxn ang="0">
                    <a:pos x="151" y="115"/>
                  </a:cxn>
                  <a:cxn ang="0">
                    <a:pos x="134" y="132"/>
                  </a:cxn>
                  <a:cxn ang="0">
                    <a:pos x="126" y="152"/>
                  </a:cxn>
                  <a:cxn ang="0">
                    <a:pos x="111" y="161"/>
                  </a:cxn>
                  <a:cxn ang="0">
                    <a:pos x="102" y="183"/>
                  </a:cxn>
                  <a:cxn ang="0">
                    <a:pos x="85" y="184"/>
                  </a:cxn>
                  <a:cxn ang="0">
                    <a:pos x="65" y="173"/>
                  </a:cxn>
                  <a:cxn ang="0">
                    <a:pos x="56" y="180"/>
                  </a:cxn>
                  <a:cxn ang="0">
                    <a:pos x="31" y="208"/>
                  </a:cxn>
                  <a:cxn ang="0">
                    <a:pos x="16" y="207"/>
                  </a:cxn>
                  <a:cxn ang="0">
                    <a:pos x="18" y="184"/>
                  </a:cxn>
                  <a:cxn ang="0">
                    <a:pos x="6" y="163"/>
                  </a:cxn>
                  <a:cxn ang="0">
                    <a:pos x="2" y="151"/>
                  </a:cxn>
                  <a:cxn ang="0">
                    <a:pos x="3" y="98"/>
                  </a:cxn>
                  <a:cxn ang="0">
                    <a:pos x="22" y="97"/>
                  </a:cxn>
                  <a:cxn ang="0">
                    <a:pos x="22" y="14"/>
                  </a:cxn>
                  <a:cxn ang="0">
                    <a:pos x="65" y="7"/>
                  </a:cxn>
                  <a:cxn ang="0">
                    <a:pos x="73" y="12"/>
                  </a:cxn>
                  <a:cxn ang="0">
                    <a:pos x="86" y="4"/>
                  </a:cxn>
                  <a:cxn ang="0">
                    <a:pos x="96" y="0"/>
                  </a:cxn>
                </a:cxnLst>
                <a:rect l="0" t="0" r="r" b="b"/>
                <a:pathLst>
                  <a:path w="174" h="210">
                    <a:moveTo>
                      <a:pt x="96" y="0"/>
                    </a:moveTo>
                    <a:cubicBezTo>
                      <a:pt x="100" y="3"/>
                      <a:pt x="102" y="5"/>
                      <a:pt x="102" y="10"/>
                    </a:cubicBezTo>
                    <a:cubicBezTo>
                      <a:pt x="106" y="17"/>
                      <a:pt x="112" y="22"/>
                      <a:pt x="112" y="31"/>
                    </a:cubicBezTo>
                    <a:cubicBezTo>
                      <a:pt x="115" y="44"/>
                      <a:pt x="125" y="48"/>
                      <a:pt x="133" y="53"/>
                    </a:cubicBezTo>
                    <a:cubicBezTo>
                      <a:pt x="135" y="57"/>
                      <a:pt x="133" y="65"/>
                      <a:pt x="139" y="63"/>
                    </a:cubicBezTo>
                    <a:cubicBezTo>
                      <a:pt x="145" y="61"/>
                      <a:pt x="144" y="68"/>
                      <a:pt x="144" y="73"/>
                    </a:cubicBezTo>
                    <a:cubicBezTo>
                      <a:pt x="145" y="78"/>
                      <a:pt x="147" y="84"/>
                      <a:pt x="150" y="87"/>
                    </a:cubicBezTo>
                    <a:cubicBezTo>
                      <a:pt x="157" y="89"/>
                      <a:pt x="166" y="88"/>
                      <a:pt x="170" y="97"/>
                    </a:cubicBezTo>
                    <a:cubicBezTo>
                      <a:pt x="174" y="101"/>
                      <a:pt x="168" y="105"/>
                      <a:pt x="166" y="108"/>
                    </a:cubicBezTo>
                    <a:cubicBezTo>
                      <a:pt x="161" y="112"/>
                      <a:pt x="154" y="108"/>
                      <a:pt x="151" y="115"/>
                    </a:cubicBezTo>
                    <a:cubicBezTo>
                      <a:pt x="147" y="123"/>
                      <a:pt x="141" y="129"/>
                      <a:pt x="134" y="132"/>
                    </a:cubicBezTo>
                    <a:cubicBezTo>
                      <a:pt x="128" y="136"/>
                      <a:pt x="132" y="148"/>
                      <a:pt x="126" y="152"/>
                    </a:cubicBezTo>
                    <a:cubicBezTo>
                      <a:pt x="121" y="157"/>
                      <a:pt x="115" y="156"/>
                      <a:pt x="111" y="161"/>
                    </a:cubicBezTo>
                    <a:cubicBezTo>
                      <a:pt x="109" y="168"/>
                      <a:pt x="109" y="179"/>
                      <a:pt x="102" y="183"/>
                    </a:cubicBezTo>
                    <a:cubicBezTo>
                      <a:pt x="97" y="184"/>
                      <a:pt x="91" y="185"/>
                      <a:pt x="85" y="184"/>
                    </a:cubicBezTo>
                    <a:cubicBezTo>
                      <a:pt x="77" y="183"/>
                      <a:pt x="71" y="178"/>
                      <a:pt x="65" y="173"/>
                    </a:cubicBezTo>
                    <a:cubicBezTo>
                      <a:pt x="61" y="171"/>
                      <a:pt x="57" y="174"/>
                      <a:pt x="56" y="180"/>
                    </a:cubicBezTo>
                    <a:cubicBezTo>
                      <a:pt x="52" y="193"/>
                      <a:pt x="42" y="204"/>
                      <a:pt x="31" y="208"/>
                    </a:cubicBezTo>
                    <a:cubicBezTo>
                      <a:pt x="26" y="207"/>
                      <a:pt x="20" y="210"/>
                      <a:pt x="16" y="207"/>
                    </a:cubicBezTo>
                    <a:cubicBezTo>
                      <a:pt x="13" y="199"/>
                      <a:pt x="21" y="191"/>
                      <a:pt x="18" y="184"/>
                    </a:cubicBezTo>
                    <a:cubicBezTo>
                      <a:pt x="15" y="176"/>
                      <a:pt x="11" y="168"/>
                      <a:pt x="6" y="163"/>
                    </a:cubicBezTo>
                    <a:cubicBezTo>
                      <a:pt x="0" y="164"/>
                      <a:pt x="3" y="155"/>
                      <a:pt x="2" y="151"/>
                    </a:cubicBezTo>
                    <a:cubicBezTo>
                      <a:pt x="2" y="133"/>
                      <a:pt x="3" y="116"/>
                      <a:pt x="3" y="98"/>
                    </a:cubicBezTo>
                    <a:cubicBezTo>
                      <a:pt x="9" y="97"/>
                      <a:pt x="16" y="98"/>
                      <a:pt x="22" y="97"/>
                    </a:cubicBezTo>
                    <a:cubicBezTo>
                      <a:pt x="21" y="69"/>
                      <a:pt x="23" y="41"/>
                      <a:pt x="22" y="14"/>
                    </a:cubicBezTo>
                    <a:cubicBezTo>
                      <a:pt x="37" y="14"/>
                      <a:pt x="50" y="9"/>
                      <a:pt x="65" y="7"/>
                    </a:cubicBezTo>
                    <a:cubicBezTo>
                      <a:pt x="67" y="11"/>
                      <a:pt x="70" y="19"/>
                      <a:pt x="73" y="12"/>
                    </a:cubicBezTo>
                    <a:cubicBezTo>
                      <a:pt x="77" y="8"/>
                      <a:pt x="80" y="2"/>
                      <a:pt x="86" y="4"/>
                    </a:cubicBezTo>
                    <a:cubicBezTo>
                      <a:pt x="89" y="4"/>
                      <a:pt x="92" y="2"/>
                      <a:pt x="96" y="0"/>
                    </a:cubicBezTo>
                    <a:close/>
                  </a:path>
                </a:pathLst>
              </a:custGeom>
              <a:solidFill>
                <a:schemeClr val="bg1">
                  <a:lumMod val="65000"/>
                </a:schemeClr>
              </a:solidFill>
              <a:ln w="1270">
                <a:solidFill>
                  <a:schemeClr val="bg1">
                    <a:alpha val="39000"/>
                  </a:schemeClr>
                </a:solidFill>
                <a:headEnd/>
                <a:tailEnd/>
              </a:ln>
              <a:effectLst/>
            </p:spPr>
            <p:style>
              <a:lnRef idx="1">
                <a:schemeClr val="dk1"/>
              </a:lnRef>
              <a:fillRef idx="2">
                <a:schemeClr val="dk1"/>
              </a:fillRef>
              <a:effectRef idx="1">
                <a:schemeClr val="dk1"/>
              </a:effectRef>
              <a:fontRef idx="minor">
                <a:schemeClr val="dk1"/>
              </a:fontRef>
            </p:style>
            <p:txBody>
              <a:bodyPr vert="horz" wrap="square" lIns="68580" tIns="34290" rIns="68580" bIns="34290" numCol="1" anchor="t" anchorCtr="0" compatLnSpc="1">
                <a:prstTxWarp prst="textNoShape">
                  <a:avLst/>
                </a:prstTxWarp>
              </a:bodyPr>
              <a:lstStyle/>
              <a:p>
                <a:pPr defTabSz="685800">
                  <a:defRPr/>
                </a:pPr>
                <a:endParaRPr lang="ro-RO" sz="1350">
                  <a:solidFill>
                    <a:srgbClr val="C00000"/>
                  </a:solidFill>
                </a:endParaRPr>
              </a:p>
            </p:txBody>
          </p:sp>
          <p:sp>
            <p:nvSpPr>
              <p:cNvPr id="317" name="Freeform 4058"/>
              <p:cNvSpPr>
                <a:spLocks/>
              </p:cNvSpPr>
              <p:nvPr/>
            </p:nvSpPr>
            <p:spPr bwMode="auto">
              <a:xfrm>
                <a:off x="6629493" y="4748713"/>
                <a:ext cx="537160" cy="492925"/>
              </a:xfrm>
              <a:custGeom>
                <a:avLst/>
                <a:gdLst/>
                <a:ahLst/>
                <a:cxnLst>
                  <a:cxn ang="0">
                    <a:pos x="92" y="2"/>
                  </a:cxn>
                  <a:cxn ang="0">
                    <a:pos x="99" y="10"/>
                  </a:cxn>
                  <a:cxn ang="0">
                    <a:pos x="127" y="20"/>
                  </a:cxn>
                  <a:cxn ang="0">
                    <a:pos x="137" y="33"/>
                  </a:cxn>
                  <a:cxn ang="0">
                    <a:pos x="140" y="63"/>
                  </a:cxn>
                  <a:cxn ang="0">
                    <a:pos x="134" y="82"/>
                  </a:cxn>
                  <a:cxn ang="0">
                    <a:pos x="139" y="97"/>
                  </a:cxn>
                  <a:cxn ang="0">
                    <a:pos x="133" y="111"/>
                  </a:cxn>
                  <a:cxn ang="0">
                    <a:pos x="129" y="131"/>
                  </a:cxn>
                  <a:cxn ang="0">
                    <a:pos x="109" y="157"/>
                  </a:cxn>
                  <a:cxn ang="0">
                    <a:pos x="98" y="155"/>
                  </a:cxn>
                  <a:cxn ang="0">
                    <a:pos x="86" y="154"/>
                  </a:cxn>
                  <a:cxn ang="0">
                    <a:pos x="71" y="150"/>
                  </a:cxn>
                  <a:cxn ang="0">
                    <a:pos x="62" y="140"/>
                  </a:cxn>
                  <a:cxn ang="0">
                    <a:pos x="46" y="131"/>
                  </a:cxn>
                  <a:cxn ang="0">
                    <a:pos x="42" y="115"/>
                  </a:cxn>
                  <a:cxn ang="0">
                    <a:pos x="33" y="109"/>
                  </a:cxn>
                  <a:cxn ang="0">
                    <a:pos x="26" y="99"/>
                  </a:cxn>
                  <a:cxn ang="0">
                    <a:pos x="10" y="76"/>
                  </a:cxn>
                  <a:cxn ang="0">
                    <a:pos x="0" y="57"/>
                  </a:cxn>
                  <a:cxn ang="0">
                    <a:pos x="11" y="55"/>
                  </a:cxn>
                  <a:cxn ang="0">
                    <a:pos x="23" y="57"/>
                  </a:cxn>
                  <a:cxn ang="0">
                    <a:pos x="33" y="51"/>
                  </a:cxn>
                  <a:cxn ang="0">
                    <a:pos x="49" y="27"/>
                  </a:cxn>
                  <a:cxn ang="0">
                    <a:pos x="66" y="21"/>
                  </a:cxn>
                  <a:cxn ang="0">
                    <a:pos x="81" y="1"/>
                  </a:cxn>
                  <a:cxn ang="0">
                    <a:pos x="92" y="2"/>
                  </a:cxn>
                </a:cxnLst>
                <a:rect l="0" t="0" r="r" b="b"/>
                <a:pathLst>
                  <a:path w="141" h="159">
                    <a:moveTo>
                      <a:pt x="92" y="2"/>
                    </a:moveTo>
                    <a:cubicBezTo>
                      <a:pt x="91" y="8"/>
                      <a:pt x="93" y="12"/>
                      <a:pt x="99" y="10"/>
                    </a:cubicBezTo>
                    <a:cubicBezTo>
                      <a:pt x="109" y="9"/>
                      <a:pt x="117" y="18"/>
                      <a:pt x="127" y="20"/>
                    </a:cubicBezTo>
                    <a:cubicBezTo>
                      <a:pt x="132" y="22"/>
                      <a:pt x="137" y="26"/>
                      <a:pt x="137" y="33"/>
                    </a:cubicBezTo>
                    <a:cubicBezTo>
                      <a:pt x="138" y="43"/>
                      <a:pt x="138" y="53"/>
                      <a:pt x="140" y="63"/>
                    </a:cubicBezTo>
                    <a:cubicBezTo>
                      <a:pt x="138" y="70"/>
                      <a:pt x="131" y="74"/>
                      <a:pt x="134" y="82"/>
                    </a:cubicBezTo>
                    <a:cubicBezTo>
                      <a:pt x="134" y="88"/>
                      <a:pt x="136" y="93"/>
                      <a:pt x="139" y="97"/>
                    </a:cubicBezTo>
                    <a:cubicBezTo>
                      <a:pt x="141" y="102"/>
                      <a:pt x="136" y="107"/>
                      <a:pt x="133" y="111"/>
                    </a:cubicBezTo>
                    <a:cubicBezTo>
                      <a:pt x="128" y="115"/>
                      <a:pt x="129" y="124"/>
                      <a:pt x="129" y="131"/>
                    </a:cubicBezTo>
                    <a:cubicBezTo>
                      <a:pt x="123" y="140"/>
                      <a:pt x="116" y="149"/>
                      <a:pt x="109" y="157"/>
                    </a:cubicBezTo>
                    <a:cubicBezTo>
                      <a:pt x="106" y="159"/>
                      <a:pt x="102" y="153"/>
                      <a:pt x="98" y="155"/>
                    </a:cubicBezTo>
                    <a:cubicBezTo>
                      <a:pt x="94" y="156"/>
                      <a:pt x="89" y="157"/>
                      <a:pt x="86" y="154"/>
                    </a:cubicBezTo>
                    <a:cubicBezTo>
                      <a:pt x="81" y="151"/>
                      <a:pt x="76" y="151"/>
                      <a:pt x="71" y="150"/>
                    </a:cubicBezTo>
                    <a:cubicBezTo>
                      <a:pt x="68" y="147"/>
                      <a:pt x="66" y="141"/>
                      <a:pt x="62" y="140"/>
                    </a:cubicBezTo>
                    <a:cubicBezTo>
                      <a:pt x="56" y="137"/>
                      <a:pt x="48" y="140"/>
                      <a:pt x="46" y="131"/>
                    </a:cubicBezTo>
                    <a:cubicBezTo>
                      <a:pt x="43" y="127"/>
                      <a:pt x="43" y="120"/>
                      <a:pt x="42" y="115"/>
                    </a:cubicBezTo>
                    <a:cubicBezTo>
                      <a:pt x="41" y="110"/>
                      <a:pt x="33" y="117"/>
                      <a:pt x="33" y="109"/>
                    </a:cubicBezTo>
                    <a:cubicBezTo>
                      <a:pt x="35" y="103"/>
                      <a:pt x="30" y="101"/>
                      <a:pt x="26" y="99"/>
                    </a:cubicBezTo>
                    <a:cubicBezTo>
                      <a:pt x="18" y="96"/>
                      <a:pt x="11" y="87"/>
                      <a:pt x="10" y="76"/>
                    </a:cubicBezTo>
                    <a:cubicBezTo>
                      <a:pt x="9" y="68"/>
                      <a:pt x="1" y="64"/>
                      <a:pt x="0" y="57"/>
                    </a:cubicBezTo>
                    <a:cubicBezTo>
                      <a:pt x="2" y="54"/>
                      <a:pt x="8" y="60"/>
                      <a:pt x="11" y="55"/>
                    </a:cubicBezTo>
                    <a:cubicBezTo>
                      <a:pt x="16" y="50"/>
                      <a:pt x="18" y="57"/>
                      <a:pt x="23" y="57"/>
                    </a:cubicBezTo>
                    <a:cubicBezTo>
                      <a:pt x="27" y="60"/>
                      <a:pt x="31" y="55"/>
                      <a:pt x="33" y="51"/>
                    </a:cubicBezTo>
                    <a:cubicBezTo>
                      <a:pt x="39" y="43"/>
                      <a:pt x="43" y="33"/>
                      <a:pt x="49" y="27"/>
                    </a:cubicBezTo>
                    <a:cubicBezTo>
                      <a:pt x="54" y="23"/>
                      <a:pt x="62" y="27"/>
                      <a:pt x="66" y="21"/>
                    </a:cubicBezTo>
                    <a:cubicBezTo>
                      <a:pt x="65" y="10"/>
                      <a:pt x="73" y="2"/>
                      <a:pt x="81" y="1"/>
                    </a:cubicBezTo>
                    <a:cubicBezTo>
                      <a:pt x="85" y="1"/>
                      <a:pt x="89" y="0"/>
                      <a:pt x="92" y="2"/>
                    </a:cubicBezTo>
                    <a:close/>
                  </a:path>
                </a:pathLst>
              </a:custGeom>
              <a:solidFill>
                <a:srgbClr val="0000CC"/>
              </a:solidFill>
              <a:ln w="1270">
                <a:solidFill>
                  <a:schemeClr val="bg1">
                    <a:alpha val="39000"/>
                  </a:schemeClr>
                </a:solidFill>
                <a:headEnd/>
                <a:tailEnd/>
              </a:ln>
              <a:effectLst/>
            </p:spPr>
            <p:style>
              <a:lnRef idx="1">
                <a:schemeClr val="dk1"/>
              </a:lnRef>
              <a:fillRef idx="2">
                <a:schemeClr val="dk1"/>
              </a:fillRef>
              <a:effectRef idx="1">
                <a:schemeClr val="dk1"/>
              </a:effectRef>
              <a:fontRef idx="minor">
                <a:schemeClr val="dk1"/>
              </a:fontRef>
            </p:style>
            <p:txBody>
              <a:bodyPr vert="horz" wrap="square" lIns="68580" tIns="34290" rIns="68580" bIns="34290" numCol="1" anchor="t" anchorCtr="0" compatLnSpc="1">
                <a:prstTxWarp prst="textNoShape">
                  <a:avLst/>
                </a:prstTxWarp>
              </a:bodyPr>
              <a:lstStyle/>
              <a:p>
                <a:pPr defTabSz="685800">
                  <a:defRPr/>
                </a:pPr>
                <a:endParaRPr lang="ro-RO" sz="1350">
                  <a:solidFill>
                    <a:srgbClr val="C00000"/>
                  </a:solidFill>
                </a:endParaRPr>
              </a:p>
            </p:txBody>
          </p:sp>
          <p:sp>
            <p:nvSpPr>
              <p:cNvPr id="318" name="Freeform 4059"/>
              <p:cNvSpPr>
                <a:spLocks/>
              </p:cNvSpPr>
              <p:nvPr/>
            </p:nvSpPr>
            <p:spPr bwMode="auto">
              <a:xfrm>
                <a:off x="7005505" y="5480631"/>
                <a:ext cx="107434" cy="134438"/>
              </a:xfrm>
              <a:custGeom>
                <a:avLst/>
                <a:gdLst/>
                <a:ahLst/>
                <a:cxnLst>
                  <a:cxn ang="0">
                    <a:pos x="22" y="8"/>
                  </a:cxn>
                  <a:cxn ang="0">
                    <a:pos x="24" y="23"/>
                  </a:cxn>
                  <a:cxn ang="0">
                    <a:pos x="21" y="35"/>
                  </a:cxn>
                  <a:cxn ang="0">
                    <a:pos x="10" y="38"/>
                  </a:cxn>
                  <a:cxn ang="0">
                    <a:pos x="0" y="22"/>
                  </a:cxn>
                  <a:cxn ang="0">
                    <a:pos x="9" y="3"/>
                  </a:cxn>
                  <a:cxn ang="0">
                    <a:pos x="21" y="7"/>
                  </a:cxn>
                  <a:cxn ang="0">
                    <a:pos x="22" y="8"/>
                  </a:cxn>
                </a:cxnLst>
                <a:rect l="0" t="0" r="r" b="b"/>
                <a:pathLst>
                  <a:path w="27" h="42">
                    <a:moveTo>
                      <a:pt x="22" y="8"/>
                    </a:moveTo>
                    <a:cubicBezTo>
                      <a:pt x="23" y="13"/>
                      <a:pt x="22" y="18"/>
                      <a:pt x="24" y="23"/>
                    </a:cubicBezTo>
                    <a:cubicBezTo>
                      <a:pt x="27" y="30"/>
                      <a:pt x="20" y="29"/>
                      <a:pt x="21" y="35"/>
                    </a:cubicBezTo>
                    <a:cubicBezTo>
                      <a:pt x="21" y="42"/>
                      <a:pt x="14" y="38"/>
                      <a:pt x="10" y="38"/>
                    </a:cubicBezTo>
                    <a:cubicBezTo>
                      <a:pt x="5" y="35"/>
                      <a:pt x="3" y="28"/>
                      <a:pt x="0" y="22"/>
                    </a:cubicBezTo>
                    <a:cubicBezTo>
                      <a:pt x="1" y="15"/>
                      <a:pt x="5" y="9"/>
                      <a:pt x="9" y="3"/>
                    </a:cubicBezTo>
                    <a:cubicBezTo>
                      <a:pt x="12" y="0"/>
                      <a:pt x="17" y="6"/>
                      <a:pt x="21" y="7"/>
                    </a:cubicBezTo>
                    <a:cubicBezTo>
                      <a:pt x="21" y="6"/>
                      <a:pt x="22" y="8"/>
                      <a:pt x="22" y="8"/>
                    </a:cubicBezTo>
                    <a:close/>
                  </a:path>
                </a:pathLst>
              </a:custGeom>
              <a:solidFill>
                <a:schemeClr val="bg1">
                  <a:lumMod val="65000"/>
                </a:schemeClr>
              </a:solidFill>
              <a:ln w="1270">
                <a:solidFill>
                  <a:schemeClr val="bg1">
                    <a:alpha val="39000"/>
                  </a:schemeClr>
                </a:solidFill>
                <a:headEnd/>
                <a:tailEnd/>
              </a:ln>
              <a:effectLst/>
            </p:spPr>
            <p:style>
              <a:lnRef idx="1">
                <a:schemeClr val="dk1"/>
              </a:lnRef>
              <a:fillRef idx="2">
                <a:schemeClr val="dk1"/>
              </a:fillRef>
              <a:effectRef idx="1">
                <a:schemeClr val="dk1"/>
              </a:effectRef>
              <a:fontRef idx="minor">
                <a:schemeClr val="dk1"/>
              </a:fontRef>
            </p:style>
            <p:txBody>
              <a:bodyPr vert="horz" wrap="square" lIns="68580" tIns="34290" rIns="68580" bIns="34290" numCol="1" anchor="t" anchorCtr="0" compatLnSpc="1">
                <a:prstTxWarp prst="textNoShape">
                  <a:avLst/>
                </a:prstTxWarp>
              </a:bodyPr>
              <a:lstStyle/>
              <a:p>
                <a:pPr defTabSz="685800">
                  <a:defRPr/>
                </a:pPr>
                <a:endParaRPr lang="ro-RO" sz="1350">
                  <a:solidFill>
                    <a:srgbClr val="C00000"/>
                  </a:solidFill>
                </a:endParaRPr>
              </a:p>
            </p:txBody>
          </p:sp>
          <p:sp>
            <p:nvSpPr>
              <p:cNvPr id="319" name="Freeform 4060"/>
              <p:cNvSpPr>
                <a:spLocks noEditPoints="1"/>
              </p:cNvSpPr>
              <p:nvPr/>
            </p:nvSpPr>
            <p:spPr bwMode="auto">
              <a:xfrm>
                <a:off x="5877475" y="5211767"/>
                <a:ext cx="1271273" cy="941030"/>
              </a:xfrm>
              <a:custGeom>
                <a:avLst/>
                <a:gdLst/>
                <a:ahLst/>
                <a:cxnLst>
                  <a:cxn ang="0">
                    <a:pos x="111" y="75"/>
                  </a:cxn>
                  <a:cxn ang="0">
                    <a:pos x="116" y="109"/>
                  </a:cxn>
                  <a:cxn ang="0">
                    <a:pos x="155" y="75"/>
                  </a:cxn>
                  <a:cxn ang="0">
                    <a:pos x="193" y="85"/>
                  </a:cxn>
                  <a:cxn ang="0">
                    <a:pos x="213" y="59"/>
                  </a:cxn>
                  <a:cxn ang="0">
                    <a:pos x="234" y="32"/>
                  </a:cxn>
                  <a:cxn ang="0">
                    <a:pos x="266" y="6"/>
                  </a:cxn>
                  <a:cxn ang="0">
                    <a:pos x="294" y="6"/>
                  </a:cxn>
                  <a:cxn ang="0">
                    <a:pos x="315" y="40"/>
                  </a:cxn>
                  <a:cxn ang="0">
                    <a:pos x="314" y="87"/>
                  </a:cxn>
                  <a:cxn ang="0">
                    <a:pos x="299" y="109"/>
                  </a:cxn>
                  <a:cxn ang="0">
                    <a:pos x="319" y="112"/>
                  </a:cxn>
                  <a:cxn ang="0">
                    <a:pos x="328" y="133"/>
                  </a:cxn>
                  <a:cxn ang="0">
                    <a:pos x="307" y="166"/>
                  </a:cxn>
                  <a:cxn ang="0">
                    <a:pos x="254" y="239"/>
                  </a:cxn>
                  <a:cxn ang="0">
                    <a:pos x="204" y="268"/>
                  </a:cxn>
                  <a:cxn ang="0">
                    <a:pos x="185" y="278"/>
                  </a:cxn>
                  <a:cxn ang="0">
                    <a:pos x="158" y="275"/>
                  </a:cxn>
                  <a:cxn ang="0">
                    <a:pos x="132" y="281"/>
                  </a:cxn>
                  <a:cxn ang="0">
                    <a:pos x="96" y="289"/>
                  </a:cxn>
                  <a:cxn ang="0">
                    <a:pos x="78" y="274"/>
                  </a:cxn>
                  <a:cxn ang="0">
                    <a:pos x="71" y="258"/>
                  </a:cxn>
                  <a:cxn ang="0">
                    <a:pos x="72" y="237"/>
                  </a:cxn>
                  <a:cxn ang="0">
                    <a:pos x="39" y="150"/>
                  </a:cxn>
                  <a:cxn ang="0">
                    <a:pos x="53" y="138"/>
                  </a:cxn>
                  <a:cxn ang="0">
                    <a:pos x="77" y="153"/>
                  </a:cxn>
                  <a:cxn ang="0">
                    <a:pos x="100" y="137"/>
                  </a:cxn>
                  <a:cxn ang="0">
                    <a:pos x="244" y="197"/>
                  </a:cxn>
                  <a:cxn ang="0">
                    <a:pos x="267" y="177"/>
                  </a:cxn>
                  <a:cxn ang="0">
                    <a:pos x="259" y="150"/>
                  </a:cxn>
                  <a:cxn ang="0">
                    <a:pos x="231" y="173"/>
                  </a:cxn>
                  <a:cxn ang="0">
                    <a:pos x="244" y="197"/>
                  </a:cxn>
                  <a:cxn ang="0">
                    <a:pos x="8" y="25"/>
                  </a:cxn>
                  <a:cxn ang="0">
                    <a:pos x="4" y="14"/>
                  </a:cxn>
                </a:cxnLst>
                <a:rect l="0" t="0" r="r" b="b"/>
                <a:pathLst>
                  <a:path w="334" h="295">
                    <a:moveTo>
                      <a:pt x="99" y="64"/>
                    </a:moveTo>
                    <a:cubicBezTo>
                      <a:pt x="105" y="63"/>
                      <a:pt x="108" y="70"/>
                      <a:pt x="111" y="75"/>
                    </a:cubicBezTo>
                    <a:cubicBezTo>
                      <a:pt x="114" y="81"/>
                      <a:pt x="117" y="90"/>
                      <a:pt x="114" y="97"/>
                    </a:cubicBezTo>
                    <a:cubicBezTo>
                      <a:pt x="112" y="101"/>
                      <a:pt x="111" y="109"/>
                      <a:pt x="116" y="109"/>
                    </a:cubicBezTo>
                    <a:cubicBezTo>
                      <a:pt x="123" y="108"/>
                      <a:pt x="130" y="110"/>
                      <a:pt x="136" y="105"/>
                    </a:cubicBezTo>
                    <a:cubicBezTo>
                      <a:pt x="145" y="99"/>
                      <a:pt x="152" y="88"/>
                      <a:pt x="155" y="75"/>
                    </a:cubicBezTo>
                    <a:cubicBezTo>
                      <a:pt x="161" y="70"/>
                      <a:pt x="166" y="77"/>
                      <a:pt x="171" y="81"/>
                    </a:cubicBezTo>
                    <a:cubicBezTo>
                      <a:pt x="178" y="85"/>
                      <a:pt x="185" y="86"/>
                      <a:pt x="193" y="85"/>
                    </a:cubicBezTo>
                    <a:cubicBezTo>
                      <a:pt x="198" y="86"/>
                      <a:pt x="204" y="82"/>
                      <a:pt x="205" y="75"/>
                    </a:cubicBezTo>
                    <a:cubicBezTo>
                      <a:pt x="207" y="69"/>
                      <a:pt x="206" y="60"/>
                      <a:pt x="213" y="59"/>
                    </a:cubicBezTo>
                    <a:cubicBezTo>
                      <a:pt x="219" y="56"/>
                      <a:pt x="226" y="53"/>
                      <a:pt x="227" y="44"/>
                    </a:cubicBezTo>
                    <a:cubicBezTo>
                      <a:pt x="227" y="39"/>
                      <a:pt x="229" y="33"/>
                      <a:pt x="234" y="32"/>
                    </a:cubicBezTo>
                    <a:cubicBezTo>
                      <a:pt x="241" y="29"/>
                      <a:pt x="246" y="19"/>
                      <a:pt x="251" y="13"/>
                    </a:cubicBezTo>
                    <a:cubicBezTo>
                      <a:pt x="256" y="11"/>
                      <a:pt x="262" y="11"/>
                      <a:pt x="266" y="6"/>
                    </a:cubicBezTo>
                    <a:cubicBezTo>
                      <a:pt x="268" y="0"/>
                      <a:pt x="273" y="1"/>
                      <a:pt x="277" y="2"/>
                    </a:cubicBezTo>
                    <a:cubicBezTo>
                      <a:pt x="283" y="3"/>
                      <a:pt x="288" y="10"/>
                      <a:pt x="294" y="6"/>
                    </a:cubicBezTo>
                    <a:cubicBezTo>
                      <a:pt x="300" y="5"/>
                      <a:pt x="308" y="8"/>
                      <a:pt x="308" y="17"/>
                    </a:cubicBezTo>
                    <a:cubicBezTo>
                      <a:pt x="310" y="25"/>
                      <a:pt x="310" y="34"/>
                      <a:pt x="315" y="40"/>
                    </a:cubicBezTo>
                    <a:cubicBezTo>
                      <a:pt x="319" y="53"/>
                      <a:pt x="320" y="67"/>
                      <a:pt x="319" y="81"/>
                    </a:cubicBezTo>
                    <a:cubicBezTo>
                      <a:pt x="319" y="87"/>
                      <a:pt x="320" y="92"/>
                      <a:pt x="314" y="87"/>
                    </a:cubicBezTo>
                    <a:cubicBezTo>
                      <a:pt x="310" y="84"/>
                      <a:pt x="305" y="82"/>
                      <a:pt x="303" y="89"/>
                    </a:cubicBezTo>
                    <a:cubicBezTo>
                      <a:pt x="300" y="95"/>
                      <a:pt x="295" y="102"/>
                      <a:pt x="299" y="109"/>
                    </a:cubicBezTo>
                    <a:cubicBezTo>
                      <a:pt x="302" y="115"/>
                      <a:pt x="306" y="121"/>
                      <a:pt x="312" y="121"/>
                    </a:cubicBezTo>
                    <a:cubicBezTo>
                      <a:pt x="318" y="123"/>
                      <a:pt x="317" y="117"/>
                      <a:pt x="319" y="112"/>
                    </a:cubicBezTo>
                    <a:cubicBezTo>
                      <a:pt x="323" y="108"/>
                      <a:pt x="329" y="111"/>
                      <a:pt x="334" y="110"/>
                    </a:cubicBezTo>
                    <a:cubicBezTo>
                      <a:pt x="333" y="118"/>
                      <a:pt x="333" y="127"/>
                      <a:pt x="328" y="133"/>
                    </a:cubicBezTo>
                    <a:cubicBezTo>
                      <a:pt x="321" y="133"/>
                      <a:pt x="327" y="141"/>
                      <a:pt x="325" y="145"/>
                    </a:cubicBezTo>
                    <a:cubicBezTo>
                      <a:pt x="322" y="155"/>
                      <a:pt x="311" y="157"/>
                      <a:pt x="307" y="166"/>
                    </a:cubicBezTo>
                    <a:cubicBezTo>
                      <a:pt x="297" y="185"/>
                      <a:pt x="287" y="205"/>
                      <a:pt x="272" y="220"/>
                    </a:cubicBezTo>
                    <a:cubicBezTo>
                      <a:pt x="267" y="227"/>
                      <a:pt x="261" y="234"/>
                      <a:pt x="254" y="239"/>
                    </a:cubicBezTo>
                    <a:cubicBezTo>
                      <a:pt x="244" y="249"/>
                      <a:pt x="234" y="261"/>
                      <a:pt x="222" y="266"/>
                    </a:cubicBezTo>
                    <a:cubicBezTo>
                      <a:pt x="216" y="268"/>
                      <a:pt x="210" y="266"/>
                      <a:pt x="204" y="268"/>
                    </a:cubicBezTo>
                    <a:cubicBezTo>
                      <a:pt x="204" y="275"/>
                      <a:pt x="199" y="273"/>
                      <a:pt x="195" y="272"/>
                    </a:cubicBezTo>
                    <a:cubicBezTo>
                      <a:pt x="191" y="269"/>
                      <a:pt x="189" y="276"/>
                      <a:pt x="185" y="278"/>
                    </a:cubicBezTo>
                    <a:cubicBezTo>
                      <a:pt x="180" y="277"/>
                      <a:pt x="176" y="271"/>
                      <a:pt x="170" y="271"/>
                    </a:cubicBezTo>
                    <a:cubicBezTo>
                      <a:pt x="165" y="269"/>
                      <a:pt x="162" y="275"/>
                      <a:pt x="158" y="275"/>
                    </a:cubicBezTo>
                    <a:cubicBezTo>
                      <a:pt x="154" y="273"/>
                      <a:pt x="150" y="271"/>
                      <a:pt x="146" y="273"/>
                    </a:cubicBezTo>
                    <a:cubicBezTo>
                      <a:pt x="140" y="273"/>
                      <a:pt x="136" y="278"/>
                      <a:pt x="132" y="281"/>
                    </a:cubicBezTo>
                    <a:cubicBezTo>
                      <a:pt x="123" y="284"/>
                      <a:pt x="113" y="278"/>
                      <a:pt x="106" y="285"/>
                    </a:cubicBezTo>
                    <a:cubicBezTo>
                      <a:pt x="103" y="289"/>
                      <a:pt x="100" y="295"/>
                      <a:pt x="96" y="289"/>
                    </a:cubicBezTo>
                    <a:cubicBezTo>
                      <a:pt x="90" y="289"/>
                      <a:pt x="90" y="283"/>
                      <a:pt x="87" y="279"/>
                    </a:cubicBezTo>
                    <a:cubicBezTo>
                      <a:pt x="82" y="280"/>
                      <a:pt x="81" y="278"/>
                      <a:pt x="78" y="274"/>
                    </a:cubicBezTo>
                    <a:cubicBezTo>
                      <a:pt x="76" y="277"/>
                      <a:pt x="70" y="281"/>
                      <a:pt x="72" y="273"/>
                    </a:cubicBezTo>
                    <a:cubicBezTo>
                      <a:pt x="76" y="268"/>
                      <a:pt x="73" y="262"/>
                      <a:pt x="71" y="258"/>
                    </a:cubicBezTo>
                    <a:cubicBezTo>
                      <a:pt x="70" y="253"/>
                      <a:pt x="63" y="250"/>
                      <a:pt x="65" y="245"/>
                    </a:cubicBezTo>
                    <a:cubicBezTo>
                      <a:pt x="69" y="246"/>
                      <a:pt x="73" y="243"/>
                      <a:pt x="72" y="237"/>
                    </a:cubicBezTo>
                    <a:cubicBezTo>
                      <a:pt x="73" y="224"/>
                      <a:pt x="67" y="213"/>
                      <a:pt x="61" y="203"/>
                    </a:cubicBezTo>
                    <a:cubicBezTo>
                      <a:pt x="51" y="187"/>
                      <a:pt x="49" y="166"/>
                      <a:pt x="39" y="150"/>
                    </a:cubicBezTo>
                    <a:cubicBezTo>
                      <a:pt x="33" y="145"/>
                      <a:pt x="40" y="145"/>
                      <a:pt x="43" y="141"/>
                    </a:cubicBezTo>
                    <a:cubicBezTo>
                      <a:pt x="45" y="135"/>
                      <a:pt x="49" y="133"/>
                      <a:pt x="53" y="138"/>
                    </a:cubicBezTo>
                    <a:cubicBezTo>
                      <a:pt x="58" y="139"/>
                      <a:pt x="58" y="146"/>
                      <a:pt x="58" y="151"/>
                    </a:cubicBezTo>
                    <a:cubicBezTo>
                      <a:pt x="64" y="156"/>
                      <a:pt x="71" y="151"/>
                      <a:pt x="77" y="153"/>
                    </a:cubicBezTo>
                    <a:cubicBezTo>
                      <a:pt x="81" y="154"/>
                      <a:pt x="86" y="157"/>
                      <a:pt x="89" y="152"/>
                    </a:cubicBezTo>
                    <a:cubicBezTo>
                      <a:pt x="93" y="147"/>
                      <a:pt x="101" y="146"/>
                      <a:pt x="100" y="137"/>
                    </a:cubicBezTo>
                    <a:cubicBezTo>
                      <a:pt x="100" y="113"/>
                      <a:pt x="99" y="88"/>
                      <a:pt x="99" y="64"/>
                    </a:cubicBezTo>
                    <a:close/>
                    <a:moveTo>
                      <a:pt x="244" y="197"/>
                    </a:moveTo>
                    <a:cubicBezTo>
                      <a:pt x="249" y="198"/>
                      <a:pt x="248" y="188"/>
                      <a:pt x="253" y="187"/>
                    </a:cubicBezTo>
                    <a:cubicBezTo>
                      <a:pt x="258" y="185"/>
                      <a:pt x="265" y="185"/>
                      <a:pt x="267" y="177"/>
                    </a:cubicBezTo>
                    <a:cubicBezTo>
                      <a:pt x="268" y="172"/>
                      <a:pt x="273" y="169"/>
                      <a:pt x="272" y="164"/>
                    </a:cubicBezTo>
                    <a:cubicBezTo>
                      <a:pt x="268" y="159"/>
                      <a:pt x="263" y="155"/>
                      <a:pt x="259" y="150"/>
                    </a:cubicBezTo>
                    <a:cubicBezTo>
                      <a:pt x="255" y="149"/>
                      <a:pt x="251" y="153"/>
                      <a:pt x="247" y="155"/>
                    </a:cubicBezTo>
                    <a:cubicBezTo>
                      <a:pt x="239" y="157"/>
                      <a:pt x="237" y="168"/>
                      <a:pt x="231" y="173"/>
                    </a:cubicBezTo>
                    <a:cubicBezTo>
                      <a:pt x="229" y="178"/>
                      <a:pt x="234" y="183"/>
                      <a:pt x="236" y="187"/>
                    </a:cubicBezTo>
                    <a:cubicBezTo>
                      <a:pt x="238" y="191"/>
                      <a:pt x="241" y="194"/>
                      <a:pt x="244" y="197"/>
                    </a:cubicBezTo>
                    <a:close/>
                    <a:moveTo>
                      <a:pt x="4" y="14"/>
                    </a:moveTo>
                    <a:cubicBezTo>
                      <a:pt x="10" y="12"/>
                      <a:pt x="8" y="21"/>
                      <a:pt x="8" y="25"/>
                    </a:cubicBezTo>
                    <a:cubicBezTo>
                      <a:pt x="9" y="31"/>
                      <a:pt x="0" y="30"/>
                      <a:pt x="1" y="24"/>
                    </a:cubicBezTo>
                    <a:cubicBezTo>
                      <a:pt x="0" y="20"/>
                      <a:pt x="5" y="19"/>
                      <a:pt x="4" y="14"/>
                    </a:cubicBezTo>
                    <a:close/>
                  </a:path>
                </a:pathLst>
              </a:custGeom>
              <a:solidFill>
                <a:srgbClr val="0000CC"/>
              </a:solidFill>
              <a:ln w="1270">
                <a:solidFill>
                  <a:schemeClr val="bg1">
                    <a:alpha val="39000"/>
                  </a:schemeClr>
                </a:solidFill>
                <a:headEnd/>
                <a:tailEnd/>
              </a:ln>
              <a:effectLst/>
            </p:spPr>
            <p:style>
              <a:lnRef idx="1">
                <a:schemeClr val="dk1"/>
              </a:lnRef>
              <a:fillRef idx="2">
                <a:schemeClr val="dk1"/>
              </a:fillRef>
              <a:effectRef idx="1">
                <a:schemeClr val="dk1"/>
              </a:effectRef>
              <a:fontRef idx="minor">
                <a:schemeClr val="dk1"/>
              </a:fontRef>
            </p:style>
            <p:txBody>
              <a:bodyPr vert="horz" wrap="square" lIns="68580" tIns="34290" rIns="68580" bIns="34290" numCol="1" anchor="t" anchorCtr="0" compatLnSpc="1">
                <a:prstTxWarp prst="textNoShape">
                  <a:avLst/>
                </a:prstTxWarp>
              </a:bodyPr>
              <a:lstStyle/>
              <a:p>
                <a:pPr defTabSz="685800">
                  <a:defRPr/>
                </a:pPr>
                <a:endParaRPr lang="ro-RO" sz="1350">
                  <a:solidFill>
                    <a:srgbClr val="C00000"/>
                  </a:solidFill>
                </a:endParaRPr>
              </a:p>
            </p:txBody>
          </p:sp>
        </p:grpSp>
        <p:grpSp>
          <p:nvGrpSpPr>
            <p:cNvPr id="2059" name="Group 2058">
              <a:extLst>
                <a:ext uri="{FF2B5EF4-FFF2-40B4-BE49-F238E27FC236}">
                  <a16:creationId xmlns:a16="http://schemas.microsoft.com/office/drawing/2014/main" id="{55185C78-CAF3-4A7E-9DF1-F1BF529C4618}"/>
                </a:ext>
              </a:extLst>
            </p:cNvPr>
            <p:cNvGrpSpPr/>
            <p:nvPr/>
          </p:nvGrpSpPr>
          <p:grpSpPr>
            <a:xfrm>
              <a:off x="1759503" y="2425146"/>
              <a:ext cx="1915354" cy="724811"/>
              <a:chOff x="-1438527" y="1171462"/>
              <a:chExt cx="2553805" cy="2391485"/>
            </a:xfrm>
          </p:grpSpPr>
          <p:sp>
            <p:nvSpPr>
              <p:cNvPr id="325" name="Rectangle 324"/>
              <p:cNvSpPr/>
              <p:nvPr/>
            </p:nvSpPr>
            <p:spPr>
              <a:xfrm>
                <a:off x="-1438527" y="1171462"/>
                <a:ext cx="2478722" cy="2391485"/>
              </a:xfrm>
              <a:prstGeom prst="rect">
                <a:avLst/>
              </a:prstGeom>
              <a:solidFill>
                <a:schemeClr val="accent4">
                  <a:lumMod val="20000"/>
                  <a:lumOff val="80000"/>
                </a:schemeClr>
              </a:solidFill>
              <a:ln>
                <a:solidFill>
                  <a:schemeClr val="bg1"/>
                </a:solidFill>
              </a:ln>
            </p:spPr>
            <p:style>
              <a:lnRef idx="1">
                <a:schemeClr val="dk1"/>
              </a:lnRef>
              <a:fillRef idx="2">
                <a:schemeClr val="dk1"/>
              </a:fillRef>
              <a:effectRef idx="1">
                <a:schemeClr val="dk1"/>
              </a:effectRef>
              <a:fontRef idx="minor">
                <a:schemeClr val="dk1"/>
              </a:fontRef>
            </p:style>
            <p:txBody>
              <a:bodyPr rtlCol="0" anchor="ctr"/>
              <a:lstStyle/>
              <a:p>
                <a:pPr algn="ctr" defTabSz="685800">
                  <a:defRPr/>
                </a:pPr>
                <a:endParaRPr lang="ro-RO" sz="1350">
                  <a:solidFill>
                    <a:srgbClr val="C00000"/>
                  </a:solidFill>
                </a:endParaRPr>
              </a:p>
            </p:txBody>
          </p:sp>
          <p:sp>
            <p:nvSpPr>
              <p:cNvPr id="326" name="TextBox 325"/>
              <p:cNvSpPr txBox="1"/>
              <p:nvPr/>
            </p:nvSpPr>
            <p:spPr>
              <a:xfrm>
                <a:off x="-1370160" y="1989538"/>
                <a:ext cx="2485438" cy="1420218"/>
              </a:xfrm>
              <a:prstGeom prst="rect">
                <a:avLst/>
              </a:prstGeom>
              <a:noFill/>
            </p:spPr>
            <p:txBody>
              <a:bodyPr wrap="square" rtlCol="0">
                <a:spAutoFit/>
              </a:bodyPr>
              <a:lstStyle/>
              <a:p>
                <a:pPr algn="ctr" defTabSz="685800"/>
                <a:r>
                  <a:rPr lang="en-US" sz="1200"/>
                  <a:t>Community pharmacies (CPs), private hospitals</a:t>
                </a:r>
                <a:endParaRPr lang="ro-RO" sz="1200"/>
              </a:p>
            </p:txBody>
          </p:sp>
          <p:sp>
            <p:nvSpPr>
              <p:cNvPr id="327" name="TextBox 326"/>
              <p:cNvSpPr txBox="1"/>
              <p:nvPr/>
            </p:nvSpPr>
            <p:spPr>
              <a:xfrm>
                <a:off x="-1429152" y="1352533"/>
                <a:ext cx="2490723" cy="923141"/>
              </a:xfrm>
              <a:prstGeom prst="rect">
                <a:avLst/>
              </a:prstGeom>
              <a:noFill/>
            </p:spPr>
            <p:txBody>
              <a:bodyPr wrap="square" rtlCol="0">
                <a:spAutoFit/>
              </a:bodyPr>
              <a:lstStyle/>
              <a:p>
                <a:pPr algn="ctr" defTabSz="685800">
                  <a:spcAft>
                    <a:spcPts val="300"/>
                  </a:spcAft>
                  <a:defRPr/>
                </a:pPr>
                <a:r>
                  <a:rPr lang="en-US" sz="1350" b="1"/>
                  <a:t>Nigeria</a:t>
                </a:r>
                <a:endParaRPr lang="ro-RO" sz="1350" b="1"/>
              </a:p>
            </p:txBody>
          </p:sp>
        </p:grpSp>
        <p:grpSp>
          <p:nvGrpSpPr>
            <p:cNvPr id="366" name="Group 365">
              <a:extLst>
                <a:ext uri="{FF2B5EF4-FFF2-40B4-BE49-F238E27FC236}">
                  <a16:creationId xmlns:a16="http://schemas.microsoft.com/office/drawing/2014/main" id="{6D738393-9921-4C4D-955B-CC2D3A728FE0}"/>
                </a:ext>
              </a:extLst>
            </p:cNvPr>
            <p:cNvGrpSpPr/>
            <p:nvPr/>
          </p:nvGrpSpPr>
          <p:grpSpPr>
            <a:xfrm>
              <a:off x="1812402" y="5094017"/>
              <a:ext cx="1859042" cy="725007"/>
              <a:chOff x="-1438527" y="1171462"/>
              <a:chExt cx="2478722" cy="2391485"/>
            </a:xfrm>
            <a:solidFill>
              <a:srgbClr val="85DFFF"/>
            </a:solidFill>
          </p:grpSpPr>
          <p:sp>
            <p:nvSpPr>
              <p:cNvPr id="367" name="Rectangle 366">
                <a:extLst>
                  <a:ext uri="{FF2B5EF4-FFF2-40B4-BE49-F238E27FC236}">
                    <a16:creationId xmlns:a16="http://schemas.microsoft.com/office/drawing/2014/main" id="{A33E65D8-C85B-4C79-A0EA-7C1767F7D4B6}"/>
                  </a:ext>
                </a:extLst>
              </p:cNvPr>
              <p:cNvSpPr/>
              <p:nvPr/>
            </p:nvSpPr>
            <p:spPr>
              <a:xfrm>
                <a:off x="-1438527" y="1171462"/>
                <a:ext cx="2478722" cy="2391485"/>
              </a:xfrm>
              <a:prstGeom prst="rect">
                <a:avLst/>
              </a:prstGeom>
              <a:grpFill/>
              <a:ln>
                <a:solidFill>
                  <a:schemeClr val="bg1"/>
                </a:solidFill>
              </a:ln>
            </p:spPr>
            <p:style>
              <a:lnRef idx="1">
                <a:schemeClr val="dk1"/>
              </a:lnRef>
              <a:fillRef idx="2">
                <a:schemeClr val="dk1"/>
              </a:fillRef>
              <a:effectRef idx="1">
                <a:schemeClr val="dk1"/>
              </a:effectRef>
              <a:fontRef idx="minor">
                <a:schemeClr val="dk1"/>
              </a:fontRef>
            </p:style>
            <p:txBody>
              <a:bodyPr rtlCol="0" anchor="ctr"/>
              <a:lstStyle/>
              <a:p>
                <a:pPr algn="ctr" defTabSz="685800">
                  <a:defRPr/>
                </a:pPr>
                <a:endParaRPr lang="ro-RO" sz="1350">
                  <a:solidFill>
                    <a:srgbClr val="C00000"/>
                  </a:solidFill>
                </a:endParaRPr>
              </a:p>
            </p:txBody>
          </p:sp>
          <p:sp>
            <p:nvSpPr>
              <p:cNvPr id="368" name="TextBox 367">
                <a:extLst>
                  <a:ext uri="{FF2B5EF4-FFF2-40B4-BE49-F238E27FC236}">
                    <a16:creationId xmlns:a16="http://schemas.microsoft.com/office/drawing/2014/main" id="{0EFB255C-43EA-4BB4-AED1-182AFEB783A1}"/>
                  </a:ext>
                </a:extLst>
              </p:cNvPr>
              <p:cNvSpPr txBox="1"/>
              <p:nvPr/>
            </p:nvSpPr>
            <p:spPr>
              <a:xfrm>
                <a:off x="-1374928" y="2171945"/>
                <a:ext cx="2279561" cy="1047916"/>
              </a:xfrm>
              <a:prstGeom prst="rect">
                <a:avLst/>
              </a:prstGeom>
              <a:grpFill/>
            </p:spPr>
            <p:txBody>
              <a:bodyPr wrap="square" rtlCol="0">
                <a:spAutoFit/>
              </a:bodyPr>
              <a:lstStyle/>
              <a:p>
                <a:pPr algn="ctr" defTabSz="685800">
                  <a:lnSpc>
                    <a:spcPct val="150000"/>
                  </a:lnSpc>
                  <a:defRPr/>
                </a:pPr>
                <a:r>
                  <a:rPr lang="en-US" sz="1200"/>
                  <a:t>Private hospitals</a:t>
                </a:r>
                <a:endParaRPr lang="ro-RO" sz="1200"/>
              </a:p>
            </p:txBody>
          </p:sp>
          <p:sp>
            <p:nvSpPr>
              <p:cNvPr id="369" name="TextBox 368">
                <a:extLst>
                  <a:ext uri="{FF2B5EF4-FFF2-40B4-BE49-F238E27FC236}">
                    <a16:creationId xmlns:a16="http://schemas.microsoft.com/office/drawing/2014/main" id="{A3929D31-B5BE-4448-8B33-8C120F27A30E}"/>
                  </a:ext>
                </a:extLst>
              </p:cNvPr>
              <p:cNvSpPr txBox="1"/>
              <p:nvPr/>
            </p:nvSpPr>
            <p:spPr>
              <a:xfrm>
                <a:off x="-1429150" y="1574557"/>
                <a:ext cx="2398815" cy="922892"/>
              </a:xfrm>
              <a:prstGeom prst="rect">
                <a:avLst/>
              </a:prstGeom>
              <a:grpFill/>
            </p:spPr>
            <p:txBody>
              <a:bodyPr wrap="square" rtlCol="0">
                <a:spAutoFit/>
              </a:bodyPr>
              <a:lstStyle/>
              <a:p>
                <a:pPr algn="ctr" defTabSz="685800">
                  <a:defRPr/>
                </a:pPr>
                <a:r>
                  <a:rPr lang="en-US" sz="1350" b="1"/>
                  <a:t>Zimbabwe</a:t>
                </a:r>
                <a:endParaRPr lang="ro-RO" sz="1350" b="1"/>
              </a:p>
            </p:txBody>
          </p:sp>
        </p:grpSp>
        <p:sp>
          <p:nvSpPr>
            <p:cNvPr id="373" name="TextBox 372">
              <a:extLst>
                <a:ext uri="{FF2B5EF4-FFF2-40B4-BE49-F238E27FC236}">
                  <a16:creationId xmlns:a16="http://schemas.microsoft.com/office/drawing/2014/main" id="{876CC6B6-6569-4E1A-87AB-75F2F4E5EC1A}"/>
                </a:ext>
              </a:extLst>
            </p:cNvPr>
            <p:cNvSpPr txBox="1"/>
            <p:nvPr/>
          </p:nvSpPr>
          <p:spPr>
            <a:xfrm>
              <a:off x="8740364" y="2426232"/>
              <a:ext cx="1712716" cy="480658"/>
            </a:xfrm>
            <a:prstGeom prst="rect">
              <a:avLst/>
            </a:prstGeom>
            <a:solidFill>
              <a:schemeClr val="accent4">
                <a:lumMod val="20000"/>
                <a:lumOff val="80000"/>
              </a:schemeClr>
            </a:solidFill>
          </p:spPr>
          <p:txBody>
            <a:bodyPr wrap="square" rtlCol="0">
              <a:spAutoFit/>
            </a:bodyPr>
            <a:lstStyle/>
            <a:p>
              <a:pPr algn="ctr" defTabSz="685800">
                <a:defRPr/>
              </a:pPr>
              <a:r>
                <a:rPr lang="en-US" sz="1350" b="1"/>
                <a:t>Uganda</a:t>
              </a:r>
            </a:p>
            <a:p>
              <a:pPr algn="ctr" defTabSz="685800">
                <a:defRPr/>
              </a:pPr>
              <a:r>
                <a:rPr lang="en-US" sz="1400"/>
                <a:t>CPs, private hospitals</a:t>
              </a:r>
              <a:endParaRPr lang="ro-RO" sz="1400"/>
            </a:p>
          </p:txBody>
        </p:sp>
        <p:grpSp>
          <p:nvGrpSpPr>
            <p:cNvPr id="374" name="Group 373">
              <a:extLst>
                <a:ext uri="{FF2B5EF4-FFF2-40B4-BE49-F238E27FC236}">
                  <a16:creationId xmlns:a16="http://schemas.microsoft.com/office/drawing/2014/main" id="{899CABC9-48C4-451D-A1AA-8335B3CEE2E9}"/>
                </a:ext>
              </a:extLst>
            </p:cNvPr>
            <p:cNvGrpSpPr/>
            <p:nvPr/>
          </p:nvGrpSpPr>
          <p:grpSpPr>
            <a:xfrm>
              <a:off x="8681983" y="3659344"/>
              <a:ext cx="1772899" cy="532237"/>
              <a:chOff x="-1351820" y="2872911"/>
              <a:chExt cx="2574674" cy="2651403"/>
            </a:xfrm>
          </p:grpSpPr>
          <p:sp>
            <p:nvSpPr>
              <p:cNvPr id="375" name="Rectangle 374">
                <a:extLst>
                  <a:ext uri="{FF2B5EF4-FFF2-40B4-BE49-F238E27FC236}">
                    <a16:creationId xmlns:a16="http://schemas.microsoft.com/office/drawing/2014/main" id="{6D1C55BF-5B2D-4130-8FE1-B8DBC8E3937F}"/>
                  </a:ext>
                </a:extLst>
              </p:cNvPr>
              <p:cNvSpPr/>
              <p:nvPr/>
            </p:nvSpPr>
            <p:spPr>
              <a:xfrm>
                <a:off x="-1255868" y="2872911"/>
                <a:ext cx="2478722" cy="2651403"/>
              </a:xfrm>
              <a:prstGeom prst="rect">
                <a:avLst/>
              </a:prstGeom>
              <a:solidFill>
                <a:srgbClr val="8FE2FF"/>
              </a:solidFill>
              <a:ln>
                <a:solidFill>
                  <a:schemeClr val="bg1"/>
                </a:solidFill>
              </a:ln>
            </p:spPr>
            <p:style>
              <a:lnRef idx="1">
                <a:schemeClr val="dk1"/>
              </a:lnRef>
              <a:fillRef idx="2">
                <a:schemeClr val="dk1"/>
              </a:fillRef>
              <a:effectRef idx="1">
                <a:schemeClr val="dk1"/>
              </a:effectRef>
              <a:fontRef idx="minor">
                <a:schemeClr val="dk1"/>
              </a:fontRef>
            </p:style>
            <p:txBody>
              <a:bodyPr rtlCol="0" anchor="ctr"/>
              <a:lstStyle/>
              <a:p>
                <a:pPr algn="ctr" defTabSz="685800">
                  <a:defRPr/>
                </a:pPr>
                <a:endParaRPr lang="en-US" sz="1350">
                  <a:solidFill>
                    <a:srgbClr val="C00000"/>
                  </a:solidFill>
                </a:endParaRPr>
              </a:p>
              <a:p>
                <a:pPr algn="ctr" defTabSz="685800">
                  <a:defRPr/>
                </a:pPr>
                <a:r>
                  <a:rPr lang="en-US" sz="1350" b="1">
                    <a:solidFill>
                      <a:schemeClr val="tx1"/>
                    </a:solidFill>
                  </a:rPr>
                  <a:t>Tanzania</a:t>
                </a:r>
              </a:p>
              <a:p>
                <a:pPr algn="ctr" defTabSz="685800">
                  <a:defRPr/>
                </a:pPr>
                <a:r>
                  <a:rPr lang="en-US" sz="1400">
                    <a:solidFill>
                      <a:schemeClr val="tx1"/>
                    </a:solidFill>
                  </a:rPr>
                  <a:t>Private hospitals</a:t>
                </a:r>
                <a:endParaRPr lang="ro-RO" sz="1400">
                  <a:solidFill>
                    <a:schemeClr val="tx1"/>
                  </a:solidFill>
                </a:endParaRPr>
              </a:p>
              <a:p>
                <a:pPr algn="ctr" defTabSz="685800">
                  <a:defRPr/>
                </a:pPr>
                <a:endParaRPr lang="ro-RO" sz="1350">
                  <a:solidFill>
                    <a:srgbClr val="C00000"/>
                  </a:solidFill>
                </a:endParaRPr>
              </a:p>
            </p:txBody>
          </p:sp>
          <p:sp>
            <p:nvSpPr>
              <p:cNvPr id="376" name="TextBox 375">
                <a:extLst>
                  <a:ext uri="{FF2B5EF4-FFF2-40B4-BE49-F238E27FC236}">
                    <a16:creationId xmlns:a16="http://schemas.microsoft.com/office/drawing/2014/main" id="{5FE442DB-3B46-476E-A8B7-C052896E23B9}"/>
                  </a:ext>
                </a:extLst>
              </p:cNvPr>
              <p:cNvSpPr txBox="1"/>
              <p:nvPr/>
            </p:nvSpPr>
            <p:spPr>
              <a:xfrm>
                <a:off x="-1351820" y="3633402"/>
                <a:ext cx="2485440" cy="1502761"/>
              </a:xfrm>
              <a:prstGeom prst="rect">
                <a:avLst/>
              </a:prstGeom>
              <a:noFill/>
            </p:spPr>
            <p:txBody>
              <a:bodyPr wrap="square" rtlCol="0">
                <a:spAutoFit/>
              </a:bodyPr>
              <a:lstStyle/>
              <a:p>
                <a:pPr algn="ctr" defTabSz="685800">
                  <a:lnSpc>
                    <a:spcPct val="150000"/>
                  </a:lnSpc>
                  <a:defRPr/>
                </a:pPr>
                <a:endParaRPr lang="ro-RO" sz="1200">
                  <a:solidFill>
                    <a:srgbClr val="C00000"/>
                  </a:solidFill>
                </a:endParaRPr>
              </a:p>
            </p:txBody>
          </p:sp>
        </p:grpSp>
        <p:grpSp>
          <p:nvGrpSpPr>
            <p:cNvPr id="378" name="Group 377">
              <a:extLst>
                <a:ext uri="{FF2B5EF4-FFF2-40B4-BE49-F238E27FC236}">
                  <a16:creationId xmlns:a16="http://schemas.microsoft.com/office/drawing/2014/main" id="{31E33FFF-07F4-4B89-AA40-A2B5E28CCBC6}"/>
                </a:ext>
              </a:extLst>
            </p:cNvPr>
            <p:cNvGrpSpPr/>
            <p:nvPr/>
          </p:nvGrpSpPr>
          <p:grpSpPr>
            <a:xfrm>
              <a:off x="4722836" y="4303990"/>
              <a:ext cx="6240622" cy="2041214"/>
              <a:chOff x="-7344162" y="-1139176"/>
              <a:chExt cx="9185142" cy="6377106"/>
            </a:xfrm>
          </p:grpSpPr>
          <p:sp>
            <p:nvSpPr>
              <p:cNvPr id="379" name="Rectangle 378">
                <a:extLst>
                  <a:ext uri="{FF2B5EF4-FFF2-40B4-BE49-F238E27FC236}">
                    <a16:creationId xmlns:a16="http://schemas.microsoft.com/office/drawing/2014/main" id="{F486BB6E-B952-42C9-A296-9FDFE2B2FEFD}"/>
                  </a:ext>
                </a:extLst>
              </p:cNvPr>
              <p:cNvSpPr/>
              <p:nvPr/>
            </p:nvSpPr>
            <p:spPr>
              <a:xfrm>
                <a:off x="-1419721" y="1239861"/>
                <a:ext cx="3260701" cy="3998069"/>
              </a:xfrm>
              <a:prstGeom prst="rect">
                <a:avLst/>
              </a:prstGeom>
              <a:solidFill>
                <a:srgbClr val="FCD0F9"/>
              </a:solidFill>
              <a:ln>
                <a:solidFill>
                  <a:schemeClr val="bg1"/>
                </a:solidFill>
              </a:ln>
            </p:spPr>
            <p:style>
              <a:lnRef idx="1">
                <a:schemeClr val="dk1"/>
              </a:lnRef>
              <a:fillRef idx="2">
                <a:schemeClr val="dk1"/>
              </a:fillRef>
              <a:effectRef idx="1">
                <a:schemeClr val="dk1"/>
              </a:effectRef>
              <a:fontRef idx="minor">
                <a:schemeClr val="dk1"/>
              </a:fontRef>
            </p:style>
            <p:txBody>
              <a:bodyPr rtlCol="0" anchor="ctr"/>
              <a:lstStyle/>
              <a:p>
                <a:pPr algn="ctr" defTabSz="685800">
                  <a:defRPr/>
                </a:pPr>
                <a:endParaRPr lang="en-US" sz="1400" b="1">
                  <a:solidFill>
                    <a:srgbClr val="C00000"/>
                  </a:solidFill>
                </a:endParaRPr>
              </a:p>
              <a:p>
                <a:pPr algn="ctr" defTabSz="685800">
                  <a:defRPr/>
                </a:pPr>
                <a:endParaRPr lang="en-US" sz="1400" b="1">
                  <a:solidFill>
                    <a:srgbClr val="C00000"/>
                  </a:solidFill>
                </a:endParaRPr>
              </a:p>
              <a:p>
                <a:pPr algn="ctr" defTabSz="685800">
                  <a:defRPr/>
                </a:pPr>
                <a:r>
                  <a:rPr lang="en-US" sz="1400" b="1">
                    <a:solidFill>
                      <a:schemeClr val="tx1"/>
                    </a:solidFill>
                  </a:rPr>
                  <a:t>South Africa</a:t>
                </a:r>
                <a:endParaRPr lang="ro-RO" sz="1400" b="1">
                  <a:solidFill>
                    <a:schemeClr val="tx1"/>
                  </a:solidFill>
                </a:endParaRPr>
              </a:p>
              <a:p>
                <a:pPr algn="ctr" defTabSz="685800"/>
                <a:r>
                  <a:rPr lang="en-US" sz="1400">
                    <a:solidFill>
                      <a:schemeClr val="tx1"/>
                    </a:solidFill>
                  </a:rPr>
                  <a:t>Pharmacy dispensing units (PDUs), central chronic medicine dispensing and distribution (CCMDD), lockers, </a:t>
                </a:r>
              </a:p>
              <a:p>
                <a:pPr algn="ctr" defTabSz="685800"/>
                <a:r>
                  <a:rPr lang="en-US" sz="1400">
                    <a:solidFill>
                      <a:schemeClr val="tx1"/>
                    </a:solidFill>
                  </a:rPr>
                  <a:t>CPs, private hospitals</a:t>
                </a:r>
                <a:endParaRPr lang="ro-RO" sz="1400">
                  <a:solidFill>
                    <a:schemeClr val="tx1"/>
                  </a:solidFill>
                </a:endParaRPr>
              </a:p>
              <a:p>
                <a:pPr algn="ctr" defTabSz="685800">
                  <a:defRPr/>
                </a:pPr>
                <a:endParaRPr lang="ro-RO" sz="1350" b="1">
                  <a:solidFill>
                    <a:srgbClr val="C00000"/>
                  </a:solidFill>
                </a:endParaRPr>
              </a:p>
              <a:p>
                <a:pPr algn="ctr" defTabSz="685800">
                  <a:defRPr/>
                </a:pPr>
                <a:endParaRPr lang="ro-RO" sz="1350">
                  <a:solidFill>
                    <a:srgbClr val="C00000"/>
                  </a:solidFill>
                </a:endParaRPr>
              </a:p>
            </p:txBody>
          </p:sp>
          <p:sp>
            <p:nvSpPr>
              <p:cNvPr id="380" name="TextBox 379">
                <a:extLst>
                  <a:ext uri="{FF2B5EF4-FFF2-40B4-BE49-F238E27FC236}">
                    <a16:creationId xmlns:a16="http://schemas.microsoft.com/office/drawing/2014/main" id="{26924EB2-EC5D-4F3D-8C5A-9D810DF3B671}"/>
                  </a:ext>
                </a:extLst>
              </p:cNvPr>
              <p:cNvSpPr txBox="1"/>
              <p:nvPr/>
            </p:nvSpPr>
            <p:spPr>
              <a:xfrm>
                <a:off x="-7344162" y="-1139176"/>
                <a:ext cx="2485438" cy="766157"/>
              </a:xfrm>
              <a:prstGeom prst="rect">
                <a:avLst/>
              </a:prstGeom>
              <a:noFill/>
            </p:spPr>
            <p:txBody>
              <a:bodyPr wrap="square" rtlCol="0">
                <a:spAutoFit/>
              </a:bodyPr>
              <a:lstStyle/>
              <a:p>
                <a:pPr algn="ctr" defTabSz="685800"/>
                <a:endParaRPr lang="ro-RO" sz="1200">
                  <a:solidFill>
                    <a:srgbClr val="C00000"/>
                  </a:solidFill>
                </a:endParaRPr>
              </a:p>
            </p:txBody>
          </p:sp>
        </p:grpSp>
        <p:grpSp>
          <p:nvGrpSpPr>
            <p:cNvPr id="382" name="Group 381">
              <a:extLst>
                <a:ext uri="{FF2B5EF4-FFF2-40B4-BE49-F238E27FC236}">
                  <a16:creationId xmlns:a16="http://schemas.microsoft.com/office/drawing/2014/main" id="{97126F5F-B7C9-4B5C-A0E2-A43BAF92152E}"/>
                </a:ext>
              </a:extLst>
            </p:cNvPr>
            <p:cNvGrpSpPr/>
            <p:nvPr/>
          </p:nvGrpSpPr>
          <p:grpSpPr>
            <a:xfrm>
              <a:off x="3859460" y="4079457"/>
              <a:ext cx="1859042" cy="680424"/>
              <a:chOff x="-1438527" y="1375662"/>
              <a:chExt cx="2478722" cy="2058623"/>
            </a:xfrm>
            <a:solidFill>
              <a:srgbClr val="00FD00"/>
            </a:solidFill>
          </p:grpSpPr>
          <p:sp>
            <p:nvSpPr>
              <p:cNvPr id="383" name="Rectangle 382">
                <a:extLst>
                  <a:ext uri="{FF2B5EF4-FFF2-40B4-BE49-F238E27FC236}">
                    <a16:creationId xmlns:a16="http://schemas.microsoft.com/office/drawing/2014/main" id="{EB443D4B-2D44-44B3-8211-3FCDB16ECF4C}"/>
                  </a:ext>
                </a:extLst>
              </p:cNvPr>
              <p:cNvSpPr/>
              <p:nvPr/>
            </p:nvSpPr>
            <p:spPr>
              <a:xfrm>
                <a:off x="-1438527" y="1375662"/>
                <a:ext cx="2478722" cy="2058623"/>
              </a:xfrm>
              <a:prstGeom prst="rect">
                <a:avLst/>
              </a:prstGeom>
              <a:grpFill/>
              <a:ln>
                <a:solidFill>
                  <a:schemeClr val="bg1"/>
                </a:solidFill>
              </a:ln>
            </p:spPr>
            <p:style>
              <a:lnRef idx="1">
                <a:schemeClr val="dk1"/>
              </a:lnRef>
              <a:fillRef idx="2">
                <a:schemeClr val="dk1"/>
              </a:fillRef>
              <a:effectRef idx="1">
                <a:schemeClr val="dk1"/>
              </a:effectRef>
              <a:fontRef idx="minor">
                <a:schemeClr val="dk1"/>
              </a:fontRef>
            </p:style>
            <p:txBody>
              <a:bodyPr rtlCol="0" anchor="ctr"/>
              <a:lstStyle/>
              <a:p>
                <a:pPr algn="ctr" defTabSz="685800">
                  <a:defRPr/>
                </a:pPr>
                <a:endParaRPr lang="ro-RO" sz="1350">
                  <a:solidFill>
                    <a:srgbClr val="C00000"/>
                  </a:solidFill>
                </a:endParaRPr>
              </a:p>
            </p:txBody>
          </p:sp>
          <p:sp>
            <p:nvSpPr>
              <p:cNvPr id="384" name="TextBox 383">
                <a:extLst>
                  <a:ext uri="{FF2B5EF4-FFF2-40B4-BE49-F238E27FC236}">
                    <a16:creationId xmlns:a16="http://schemas.microsoft.com/office/drawing/2014/main" id="{B6958247-F3F0-4E56-962C-914CD6B127F2}"/>
                  </a:ext>
                </a:extLst>
              </p:cNvPr>
              <p:cNvSpPr txBox="1"/>
              <p:nvPr/>
            </p:nvSpPr>
            <p:spPr>
              <a:xfrm>
                <a:off x="-1226769" y="2106822"/>
                <a:ext cx="1972023" cy="1302295"/>
              </a:xfrm>
              <a:prstGeom prst="rect">
                <a:avLst/>
              </a:prstGeom>
              <a:grpFill/>
            </p:spPr>
            <p:txBody>
              <a:bodyPr wrap="square" rtlCol="0">
                <a:spAutoFit/>
              </a:bodyPr>
              <a:lstStyle/>
              <a:p>
                <a:pPr algn="ctr" defTabSz="685800"/>
                <a:r>
                  <a:rPr lang="en-US" sz="1200"/>
                  <a:t>CPs, CDU lockers, private hospitals</a:t>
                </a:r>
                <a:endParaRPr lang="ro-RO" sz="1200"/>
              </a:p>
            </p:txBody>
          </p:sp>
          <p:sp>
            <p:nvSpPr>
              <p:cNvPr id="385" name="TextBox 384">
                <a:extLst>
                  <a:ext uri="{FF2B5EF4-FFF2-40B4-BE49-F238E27FC236}">
                    <a16:creationId xmlns:a16="http://schemas.microsoft.com/office/drawing/2014/main" id="{61DEF7B7-5008-4E0F-8287-60CA96F11E3E}"/>
                  </a:ext>
                </a:extLst>
              </p:cNvPr>
              <p:cNvSpPr txBox="1"/>
              <p:nvPr/>
            </p:nvSpPr>
            <p:spPr>
              <a:xfrm>
                <a:off x="-1408132" y="1488299"/>
                <a:ext cx="2377439" cy="846491"/>
              </a:xfrm>
              <a:prstGeom prst="rect">
                <a:avLst/>
              </a:prstGeom>
              <a:grpFill/>
            </p:spPr>
            <p:txBody>
              <a:bodyPr wrap="square" rtlCol="0">
                <a:spAutoFit/>
              </a:bodyPr>
              <a:lstStyle/>
              <a:p>
                <a:pPr algn="ctr" defTabSz="685800">
                  <a:defRPr/>
                </a:pPr>
                <a:r>
                  <a:rPr lang="en-US" sz="1350" b="1"/>
                  <a:t>Zambia</a:t>
                </a:r>
                <a:endParaRPr lang="ro-RO" sz="1350" b="1"/>
              </a:p>
            </p:txBody>
          </p:sp>
        </p:grpSp>
        <p:cxnSp>
          <p:nvCxnSpPr>
            <p:cNvPr id="2061" name="Connector: Elbow 2060">
              <a:extLst>
                <a:ext uri="{FF2B5EF4-FFF2-40B4-BE49-F238E27FC236}">
                  <a16:creationId xmlns:a16="http://schemas.microsoft.com/office/drawing/2014/main" id="{73DE6C64-2CED-47A5-BC04-7EB4B2EF486E}"/>
                </a:ext>
              </a:extLst>
            </p:cNvPr>
            <p:cNvCxnSpPr>
              <a:cxnSpLocks/>
            </p:cNvCxnSpPr>
            <p:nvPr/>
          </p:nvCxnSpPr>
          <p:spPr>
            <a:xfrm>
              <a:off x="3689666" y="2764451"/>
              <a:ext cx="1729243" cy="202824"/>
            </a:xfrm>
            <a:prstGeom prst="bentConnector3">
              <a:avLst/>
            </a:prstGeom>
            <a:ln w="38100">
              <a:solidFill>
                <a:schemeClr val="tx2"/>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2065" name="Connector: Elbow 2064">
              <a:extLst>
                <a:ext uri="{FF2B5EF4-FFF2-40B4-BE49-F238E27FC236}">
                  <a16:creationId xmlns:a16="http://schemas.microsoft.com/office/drawing/2014/main" id="{A5B6B216-9C37-4DA8-BECD-39712432C031}"/>
                </a:ext>
              </a:extLst>
            </p:cNvPr>
            <p:cNvCxnSpPr>
              <a:cxnSpLocks/>
            </p:cNvCxnSpPr>
            <p:nvPr/>
          </p:nvCxnSpPr>
          <p:spPr>
            <a:xfrm flipV="1">
              <a:off x="3720885" y="4746413"/>
              <a:ext cx="3235134" cy="735508"/>
            </a:xfrm>
            <a:prstGeom prst="bentConnector3">
              <a:avLst>
                <a:gd name="adj1" fmla="val 64376"/>
              </a:avLst>
            </a:prstGeom>
            <a:ln w="38100">
              <a:solidFill>
                <a:schemeClr val="tx2"/>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2076" name="Straight Connector 2075">
              <a:extLst>
                <a:ext uri="{FF2B5EF4-FFF2-40B4-BE49-F238E27FC236}">
                  <a16:creationId xmlns:a16="http://schemas.microsoft.com/office/drawing/2014/main" id="{753AE7ED-62F5-4A2D-BF9D-DFE419A1DD3C}"/>
                </a:ext>
              </a:extLst>
            </p:cNvPr>
            <p:cNvCxnSpPr>
              <a:cxnSpLocks/>
            </p:cNvCxnSpPr>
            <p:nvPr/>
          </p:nvCxnSpPr>
          <p:spPr>
            <a:xfrm flipV="1">
              <a:off x="5749251" y="4323764"/>
              <a:ext cx="976853" cy="0"/>
            </a:xfrm>
            <a:prstGeom prst="line">
              <a:avLst/>
            </a:prstGeom>
            <a:ln w="38100">
              <a:solidFill>
                <a:schemeClr val="tx2"/>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2079" name="Connector: Elbow 2078">
              <a:extLst>
                <a:ext uri="{FF2B5EF4-FFF2-40B4-BE49-F238E27FC236}">
                  <a16:creationId xmlns:a16="http://schemas.microsoft.com/office/drawing/2014/main" id="{F2F885C1-A0BA-423A-8765-12FFE841A489}"/>
                </a:ext>
              </a:extLst>
            </p:cNvPr>
            <p:cNvCxnSpPr>
              <a:cxnSpLocks/>
            </p:cNvCxnSpPr>
            <p:nvPr/>
          </p:nvCxnSpPr>
          <p:spPr>
            <a:xfrm rot="10800000" flipV="1">
              <a:off x="7124956" y="2639638"/>
              <a:ext cx="1542224" cy="765475"/>
            </a:xfrm>
            <a:prstGeom prst="bentConnector3">
              <a:avLst>
                <a:gd name="adj1" fmla="val 99068"/>
              </a:avLst>
            </a:prstGeom>
            <a:ln w="38100">
              <a:solidFill>
                <a:schemeClr val="tx2"/>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331" name="Straight Connector 330">
              <a:extLst>
                <a:ext uri="{FF2B5EF4-FFF2-40B4-BE49-F238E27FC236}">
                  <a16:creationId xmlns:a16="http://schemas.microsoft.com/office/drawing/2014/main" id="{2BFBC736-EA92-4319-9982-C6E130490021}"/>
                </a:ext>
              </a:extLst>
            </p:cNvPr>
            <p:cNvCxnSpPr/>
            <p:nvPr/>
          </p:nvCxnSpPr>
          <p:spPr>
            <a:xfrm flipH="1">
              <a:off x="7546893" y="3921977"/>
              <a:ext cx="1166543" cy="0"/>
            </a:xfrm>
            <a:prstGeom prst="line">
              <a:avLst/>
            </a:prstGeom>
            <a:ln w="38100">
              <a:solidFill>
                <a:schemeClr val="tx2"/>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333" name="Straight Connector 332">
              <a:extLst>
                <a:ext uri="{FF2B5EF4-FFF2-40B4-BE49-F238E27FC236}">
                  <a16:creationId xmlns:a16="http://schemas.microsoft.com/office/drawing/2014/main" id="{23F53353-A464-4320-9C5A-B2F37DA08BA5}"/>
                </a:ext>
              </a:extLst>
            </p:cNvPr>
            <p:cNvCxnSpPr>
              <a:cxnSpLocks/>
            </p:cNvCxnSpPr>
            <p:nvPr/>
          </p:nvCxnSpPr>
          <p:spPr>
            <a:xfrm flipH="1" flipV="1">
              <a:off x="6883610" y="5407352"/>
              <a:ext cx="1851660" cy="0"/>
            </a:xfrm>
            <a:prstGeom prst="line">
              <a:avLst/>
            </a:prstGeom>
            <a:ln w="38100">
              <a:solidFill>
                <a:schemeClr val="tx2"/>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sp>
          <p:nvSpPr>
            <p:cNvPr id="109" name="Rectangle 108">
              <a:extLst>
                <a:ext uri="{FF2B5EF4-FFF2-40B4-BE49-F238E27FC236}">
                  <a16:creationId xmlns:a16="http://schemas.microsoft.com/office/drawing/2014/main" id="{B71B598A-9C87-4C36-8C4F-EE9276B00AD9}"/>
                </a:ext>
              </a:extLst>
            </p:cNvPr>
            <p:cNvSpPr/>
            <p:nvPr/>
          </p:nvSpPr>
          <p:spPr>
            <a:xfrm>
              <a:off x="8731421" y="3045646"/>
              <a:ext cx="1706827" cy="532238"/>
            </a:xfrm>
            <a:prstGeom prst="rect">
              <a:avLst/>
            </a:prstGeom>
            <a:solidFill>
              <a:srgbClr val="8FE2FF"/>
            </a:solidFill>
            <a:ln>
              <a:solidFill>
                <a:schemeClr val="bg1"/>
              </a:solidFill>
            </a:ln>
          </p:spPr>
          <p:style>
            <a:lnRef idx="1">
              <a:schemeClr val="dk1"/>
            </a:lnRef>
            <a:fillRef idx="2">
              <a:schemeClr val="dk1"/>
            </a:fillRef>
            <a:effectRef idx="1">
              <a:schemeClr val="dk1"/>
            </a:effectRef>
            <a:fontRef idx="minor">
              <a:schemeClr val="dk1"/>
            </a:fontRef>
          </p:style>
          <p:txBody>
            <a:bodyPr rtlCol="0" anchor="ctr"/>
            <a:lstStyle/>
            <a:p>
              <a:pPr algn="ctr" defTabSz="685800">
                <a:defRPr/>
              </a:pPr>
              <a:r>
                <a:rPr lang="en-US" sz="1350" b="1">
                  <a:solidFill>
                    <a:schemeClr val="tx1"/>
                  </a:solidFill>
                </a:rPr>
                <a:t>Kenya</a:t>
              </a:r>
            </a:p>
            <a:p>
              <a:pPr algn="ctr" defTabSz="685800">
                <a:defRPr/>
              </a:pPr>
              <a:r>
                <a:rPr lang="en-US" sz="1350">
                  <a:solidFill>
                    <a:schemeClr val="tx1"/>
                  </a:solidFill>
                </a:rPr>
                <a:t>Private hospitals</a:t>
              </a:r>
              <a:endParaRPr lang="ro-RO" sz="1350">
                <a:solidFill>
                  <a:schemeClr val="tx1"/>
                </a:solidFill>
              </a:endParaRPr>
            </a:p>
          </p:txBody>
        </p:sp>
        <p:cxnSp>
          <p:nvCxnSpPr>
            <p:cNvPr id="112" name="Straight Connector 111">
              <a:extLst>
                <a:ext uri="{FF2B5EF4-FFF2-40B4-BE49-F238E27FC236}">
                  <a16:creationId xmlns:a16="http://schemas.microsoft.com/office/drawing/2014/main" id="{5C747F3C-AF83-427F-97B1-A2E399524C0E}"/>
                </a:ext>
              </a:extLst>
            </p:cNvPr>
            <p:cNvCxnSpPr/>
            <p:nvPr/>
          </p:nvCxnSpPr>
          <p:spPr>
            <a:xfrm flipH="1">
              <a:off x="7573820" y="3368651"/>
              <a:ext cx="1166543" cy="0"/>
            </a:xfrm>
            <a:prstGeom prst="line">
              <a:avLst/>
            </a:prstGeom>
            <a:ln w="38100">
              <a:solidFill>
                <a:schemeClr val="tx2"/>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grpSp>
          <p:nvGrpSpPr>
            <p:cNvPr id="113" name="Group 112">
              <a:extLst>
                <a:ext uri="{FF2B5EF4-FFF2-40B4-BE49-F238E27FC236}">
                  <a16:creationId xmlns:a16="http://schemas.microsoft.com/office/drawing/2014/main" id="{CBDDAE1B-32AE-46B9-975B-35E781380E4F}"/>
                </a:ext>
              </a:extLst>
            </p:cNvPr>
            <p:cNvGrpSpPr/>
            <p:nvPr/>
          </p:nvGrpSpPr>
          <p:grpSpPr>
            <a:xfrm>
              <a:off x="8700064" y="4251006"/>
              <a:ext cx="1738184" cy="679931"/>
              <a:chOff x="-1325564" y="2974167"/>
              <a:chExt cx="2524262" cy="2557603"/>
            </a:xfrm>
          </p:grpSpPr>
          <p:sp>
            <p:nvSpPr>
              <p:cNvPr id="114" name="Rectangle 113">
                <a:extLst>
                  <a:ext uri="{FF2B5EF4-FFF2-40B4-BE49-F238E27FC236}">
                    <a16:creationId xmlns:a16="http://schemas.microsoft.com/office/drawing/2014/main" id="{EB858C49-9A5A-410D-8E68-171A0403270F}"/>
                  </a:ext>
                </a:extLst>
              </p:cNvPr>
              <p:cNvSpPr/>
              <p:nvPr/>
            </p:nvSpPr>
            <p:spPr>
              <a:xfrm>
                <a:off x="-1280024" y="2974167"/>
                <a:ext cx="2478722" cy="2391485"/>
              </a:xfrm>
              <a:prstGeom prst="rect">
                <a:avLst/>
              </a:prstGeom>
              <a:solidFill>
                <a:srgbClr val="8FE2FF"/>
              </a:solidFill>
              <a:ln>
                <a:solidFill>
                  <a:schemeClr val="bg1"/>
                </a:solidFill>
              </a:ln>
            </p:spPr>
            <p:style>
              <a:lnRef idx="1">
                <a:schemeClr val="dk1"/>
              </a:lnRef>
              <a:fillRef idx="2">
                <a:schemeClr val="dk1"/>
              </a:fillRef>
              <a:effectRef idx="1">
                <a:schemeClr val="dk1"/>
              </a:effectRef>
              <a:fontRef idx="minor">
                <a:schemeClr val="dk1"/>
              </a:fontRef>
            </p:style>
            <p:txBody>
              <a:bodyPr rtlCol="0" anchor="ctr"/>
              <a:lstStyle/>
              <a:p>
                <a:pPr algn="ctr" defTabSz="685800">
                  <a:defRPr/>
                </a:pPr>
                <a:endParaRPr lang="ro-RO" sz="1350">
                  <a:solidFill>
                    <a:srgbClr val="C00000"/>
                  </a:solidFill>
                </a:endParaRPr>
              </a:p>
            </p:txBody>
          </p:sp>
          <p:sp>
            <p:nvSpPr>
              <p:cNvPr id="115" name="TextBox 114">
                <a:extLst>
                  <a:ext uri="{FF2B5EF4-FFF2-40B4-BE49-F238E27FC236}">
                    <a16:creationId xmlns:a16="http://schemas.microsoft.com/office/drawing/2014/main" id="{B2C6530F-60C6-4554-B36D-D738397DABD8}"/>
                  </a:ext>
                </a:extLst>
              </p:cNvPr>
              <p:cNvSpPr txBox="1"/>
              <p:nvPr/>
            </p:nvSpPr>
            <p:spPr>
              <a:xfrm>
                <a:off x="-1267041" y="4336770"/>
                <a:ext cx="2446328" cy="1195000"/>
              </a:xfrm>
              <a:prstGeom prst="rect">
                <a:avLst/>
              </a:prstGeom>
              <a:noFill/>
            </p:spPr>
            <p:txBody>
              <a:bodyPr wrap="square" rtlCol="0">
                <a:spAutoFit/>
              </a:bodyPr>
              <a:lstStyle/>
              <a:p>
                <a:pPr algn="ctr" defTabSz="685800">
                  <a:lnSpc>
                    <a:spcPct val="150000"/>
                  </a:lnSpc>
                  <a:defRPr/>
                </a:pPr>
                <a:r>
                  <a:rPr lang="en-US" sz="1200"/>
                  <a:t>Private hospitals</a:t>
                </a:r>
                <a:endParaRPr lang="ro-RO" sz="1200"/>
              </a:p>
            </p:txBody>
          </p:sp>
          <p:sp>
            <p:nvSpPr>
              <p:cNvPr id="116" name="TextBox 115">
                <a:extLst>
                  <a:ext uri="{FF2B5EF4-FFF2-40B4-BE49-F238E27FC236}">
                    <a16:creationId xmlns:a16="http://schemas.microsoft.com/office/drawing/2014/main" id="{2DE2DBA6-AE97-4132-8552-0B1E583F23D8}"/>
                  </a:ext>
                </a:extLst>
              </p:cNvPr>
              <p:cNvSpPr txBox="1"/>
              <p:nvPr/>
            </p:nvSpPr>
            <p:spPr>
              <a:xfrm>
                <a:off x="-1325564" y="3163749"/>
                <a:ext cx="2490722" cy="1781030"/>
              </a:xfrm>
              <a:prstGeom prst="rect">
                <a:avLst/>
              </a:prstGeom>
              <a:noFill/>
            </p:spPr>
            <p:txBody>
              <a:bodyPr wrap="square" rtlCol="0">
                <a:spAutoFit/>
              </a:bodyPr>
              <a:lstStyle/>
              <a:p>
                <a:pPr algn="ctr" defTabSz="685800">
                  <a:defRPr/>
                </a:pPr>
                <a:r>
                  <a:rPr lang="en-US" sz="1350" b="1"/>
                  <a:t>Malawi, Eswatini, Lesotho</a:t>
                </a:r>
                <a:endParaRPr lang="ro-RO" sz="1350" b="1"/>
              </a:p>
            </p:txBody>
          </p:sp>
        </p:grpSp>
        <p:cxnSp>
          <p:nvCxnSpPr>
            <p:cNvPr id="117" name="Straight Connector 116">
              <a:extLst>
                <a:ext uri="{FF2B5EF4-FFF2-40B4-BE49-F238E27FC236}">
                  <a16:creationId xmlns:a16="http://schemas.microsoft.com/office/drawing/2014/main" id="{57A7A302-13C5-4130-84F4-35C392CDCC03}"/>
                </a:ext>
              </a:extLst>
            </p:cNvPr>
            <p:cNvCxnSpPr/>
            <p:nvPr/>
          </p:nvCxnSpPr>
          <p:spPr>
            <a:xfrm flipH="1">
              <a:off x="7653284" y="4671956"/>
              <a:ext cx="1028700" cy="0"/>
            </a:xfrm>
            <a:prstGeom prst="line">
              <a:avLst/>
            </a:prstGeom>
            <a:ln w="38100">
              <a:solidFill>
                <a:schemeClr val="tx2"/>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DA937D59-81D3-4AB4-841E-1E330A26D944}"/>
                </a:ext>
              </a:extLst>
            </p:cNvPr>
            <p:cNvCxnSpPr>
              <a:cxnSpLocks/>
            </p:cNvCxnSpPr>
            <p:nvPr/>
          </p:nvCxnSpPr>
          <p:spPr>
            <a:xfrm flipH="1">
              <a:off x="7110626" y="4710793"/>
              <a:ext cx="480060" cy="290779"/>
            </a:xfrm>
            <a:prstGeom prst="straightConnector1">
              <a:avLst/>
            </a:prstGeom>
            <a:ln w="38100">
              <a:solidFill>
                <a:schemeClr val="tx2"/>
              </a:solidFill>
              <a:tailEnd type="triangle"/>
            </a:ln>
          </p:spPr>
          <p:style>
            <a:lnRef idx="2">
              <a:schemeClr val="dk1"/>
            </a:lnRef>
            <a:fillRef idx="0">
              <a:schemeClr val="dk1"/>
            </a:fillRef>
            <a:effectRef idx="1">
              <a:schemeClr val="dk1"/>
            </a:effectRef>
            <a:fontRef idx="minor">
              <a:schemeClr val="tx1"/>
            </a:fontRef>
          </p:style>
        </p:cxnSp>
        <p:cxnSp>
          <p:nvCxnSpPr>
            <p:cNvPr id="15" name="Straight Arrow Connector 14">
              <a:extLst>
                <a:ext uri="{FF2B5EF4-FFF2-40B4-BE49-F238E27FC236}">
                  <a16:creationId xmlns:a16="http://schemas.microsoft.com/office/drawing/2014/main" id="{49AA1EBD-C7CB-4561-8F05-A2E2D4A9432E}"/>
                </a:ext>
              </a:extLst>
            </p:cNvPr>
            <p:cNvCxnSpPr/>
            <p:nvPr/>
          </p:nvCxnSpPr>
          <p:spPr>
            <a:xfrm flipH="1" flipV="1">
              <a:off x="7285863" y="4331704"/>
              <a:ext cx="337896" cy="333875"/>
            </a:xfrm>
            <a:prstGeom prst="straightConnector1">
              <a:avLst/>
            </a:prstGeom>
            <a:ln w="28575">
              <a:solidFill>
                <a:schemeClr val="tx2"/>
              </a:solidFill>
              <a:tailEnd type="triangle"/>
            </a:ln>
          </p:spPr>
          <p:style>
            <a:lnRef idx="1">
              <a:schemeClr val="accent6"/>
            </a:lnRef>
            <a:fillRef idx="0">
              <a:schemeClr val="accent6"/>
            </a:fillRef>
            <a:effectRef idx="0">
              <a:schemeClr val="accent6"/>
            </a:effectRef>
            <a:fontRef idx="minor">
              <a:schemeClr val="tx1"/>
            </a:fontRef>
          </p:style>
        </p:cxnSp>
        <p:cxnSp>
          <p:nvCxnSpPr>
            <p:cNvPr id="123" name="Straight Arrow Connector 122">
              <a:extLst>
                <a:ext uri="{FF2B5EF4-FFF2-40B4-BE49-F238E27FC236}">
                  <a16:creationId xmlns:a16="http://schemas.microsoft.com/office/drawing/2014/main" id="{10761EE1-CFDA-4085-B221-E8B3CD3BD8A9}"/>
                </a:ext>
              </a:extLst>
            </p:cNvPr>
            <p:cNvCxnSpPr>
              <a:cxnSpLocks/>
            </p:cNvCxnSpPr>
            <p:nvPr/>
          </p:nvCxnSpPr>
          <p:spPr>
            <a:xfrm flipH="1">
              <a:off x="6956018" y="4703316"/>
              <a:ext cx="666017" cy="518129"/>
            </a:xfrm>
            <a:prstGeom prst="straightConnector1">
              <a:avLst/>
            </a:prstGeom>
            <a:ln w="38100">
              <a:solidFill>
                <a:schemeClr val="tx2"/>
              </a:solidFill>
              <a:tailEnd type="triangle"/>
            </a:ln>
          </p:spPr>
          <p:style>
            <a:lnRef idx="2">
              <a:schemeClr val="dk1"/>
            </a:lnRef>
            <a:fillRef idx="0">
              <a:schemeClr val="dk1"/>
            </a:fillRef>
            <a:effectRef idx="1">
              <a:schemeClr val="dk1"/>
            </a:effectRef>
            <a:fontRef idx="minor">
              <a:schemeClr val="tx1"/>
            </a:fontRef>
          </p:style>
        </p:cxnSp>
      </p:grpSp>
      <p:sp>
        <p:nvSpPr>
          <p:cNvPr id="2" name="Title 1">
            <a:extLst>
              <a:ext uri="{FF2B5EF4-FFF2-40B4-BE49-F238E27FC236}">
                <a16:creationId xmlns:a16="http://schemas.microsoft.com/office/drawing/2014/main" id="{3B519900-FDCB-4E3D-B627-D8E7E05D2F3C}"/>
              </a:ext>
            </a:extLst>
          </p:cNvPr>
          <p:cNvSpPr>
            <a:spLocks noGrp="1"/>
          </p:cNvSpPr>
          <p:nvPr>
            <p:ph type="title"/>
          </p:nvPr>
        </p:nvSpPr>
        <p:spPr>
          <a:xfrm>
            <a:off x="2954477" y="146513"/>
            <a:ext cx="7472028" cy="905794"/>
          </a:xfrm>
        </p:spPr>
        <p:txBody>
          <a:bodyPr>
            <a:noAutofit/>
          </a:bodyPr>
          <a:lstStyle/>
          <a:p>
            <a:r>
              <a:rPr lang="en-US" sz="2800" b="1">
                <a:solidFill>
                  <a:srgbClr val="E73439"/>
                </a:solidFill>
                <a:latin typeface="Arial" panose="020B0604020202020204" pitchFamily="34" charset="0"/>
                <a:cs typeface="Arial" panose="020B0604020202020204" pitchFamily="34" charset="0"/>
              </a:rPr>
              <a:t>Activity: </a:t>
            </a:r>
            <a:r>
              <a:rPr lang="en-US" sz="3000"/>
              <a:t>Examples of African countries with existing DDD models </a:t>
            </a:r>
          </a:p>
        </p:txBody>
      </p:sp>
      <p:sp>
        <p:nvSpPr>
          <p:cNvPr id="4" name="TextBox 3">
            <a:extLst>
              <a:ext uri="{FF2B5EF4-FFF2-40B4-BE49-F238E27FC236}">
                <a16:creationId xmlns:a16="http://schemas.microsoft.com/office/drawing/2014/main" id="{ECEE06B4-ED43-4443-9104-6C65FC778042}"/>
              </a:ext>
            </a:extLst>
          </p:cNvPr>
          <p:cNvSpPr txBox="1"/>
          <p:nvPr/>
        </p:nvSpPr>
        <p:spPr>
          <a:xfrm>
            <a:off x="457200" y="457200"/>
            <a:ext cx="184731" cy="369332"/>
          </a:xfrm>
          <a:prstGeom prst="rect">
            <a:avLst/>
          </a:prstGeom>
          <a:noFill/>
        </p:spPr>
        <p:txBody>
          <a:bodyPr wrap="none" rtlCol="0">
            <a:spAutoFit/>
          </a:bodyPr>
          <a:lstStyle/>
          <a:p>
            <a:endParaRPr lang="en-US">
              <a:solidFill>
                <a:srgbClr val="C00000"/>
              </a:solidFill>
            </a:endParaRPr>
          </a:p>
        </p:txBody>
      </p:sp>
      <p:pic>
        <p:nvPicPr>
          <p:cNvPr id="6" name="Picture 5">
            <a:extLst>
              <a:ext uri="{FF2B5EF4-FFF2-40B4-BE49-F238E27FC236}">
                <a16:creationId xmlns:a16="http://schemas.microsoft.com/office/drawing/2014/main" id="{63F98FC4-F6E0-49D1-AEF8-CFE01041C403}"/>
              </a:ext>
            </a:extLst>
          </p:cNvPr>
          <p:cNvPicPr>
            <a:picLocks noChangeAspect="1"/>
          </p:cNvPicPr>
          <p:nvPr/>
        </p:nvPicPr>
        <p:blipFill>
          <a:blip r:embed="rId3"/>
          <a:stretch>
            <a:fillRect/>
          </a:stretch>
        </p:blipFill>
        <p:spPr>
          <a:xfrm>
            <a:off x="1765495" y="184979"/>
            <a:ext cx="1115665" cy="1603387"/>
          </a:xfrm>
          <a:prstGeom prst="rect">
            <a:avLst/>
          </a:prstGeom>
        </p:spPr>
      </p:pic>
      <p:sp>
        <p:nvSpPr>
          <p:cNvPr id="7" name="TextBox 6">
            <a:extLst>
              <a:ext uri="{FF2B5EF4-FFF2-40B4-BE49-F238E27FC236}">
                <a16:creationId xmlns:a16="http://schemas.microsoft.com/office/drawing/2014/main" id="{F24CC25E-1F83-4820-BF76-7187383EFE1A}"/>
              </a:ext>
            </a:extLst>
          </p:cNvPr>
          <p:cNvSpPr txBox="1"/>
          <p:nvPr/>
        </p:nvSpPr>
        <p:spPr>
          <a:xfrm>
            <a:off x="1402295" y="6450738"/>
            <a:ext cx="3431580" cy="369332"/>
          </a:xfrm>
          <a:prstGeom prst="rect">
            <a:avLst/>
          </a:prstGeom>
          <a:noFill/>
        </p:spPr>
        <p:txBody>
          <a:bodyPr wrap="square" rtlCol="0">
            <a:spAutoFit/>
          </a:bodyPr>
          <a:lstStyle/>
          <a:p>
            <a:r>
              <a:rPr lang="en-US"/>
              <a:t>Based on EpiC Desk Review</a:t>
            </a:r>
          </a:p>
        </p:txBody>
      </p:sp>
    </p:spTree>
    <p:extLst>
      <p:ext uri="{BB962C8B-B14F-4D97-AF65-F5344CB8AC3E}">
        <p14:creationId xmlns:p14="http://schemas.microsoft.com/office/powerpoint/2010/main" val="32351785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51" name="Group 2050">
            <a:extLst>
              <a:ext uri="{FF2B5EF4-FFF2-40B4-BE49-F238E27FC236}">
                <a16:creationId xmlns:a16="http://schemas.microsoft.com/office/drawing/2014/main" id="{33305A63-E8C7-4A39-ADD9-857976E892A5}"/>
              </a:ext>
            </a:extLst>
          </p:cNvPr>
          <p:cNvGrpSpPr/>
          <p:nvPr/>
        </p:nvGrpSpPr>
        <p:grpSpPr>
          <a:xfrm>
            <a:off x="3410036" y="925591"/>
            <a:ext cx="5620807" cy="5653990"/>
            <a:chOff x="3710952" y="939801"/>
            <a:chExt cx="4691155" cy="5212996"/>
          </a:xfrm>
        </p:grpSpPr>
        <p:sp>
          <p:nvSpPr>
            <p:cNvPr id="271" name="Freeform 4012"/>
            <p:cNvSpPr>
              <a:spLocks/>
            </p:cNvSpPr>
            <p:nvPr/>
          </p:nvSpPr>
          <p:spPr bwMode="auto">
            <a:xfrm>
              <a:off x="3997435" y="1044361"/>
              <a:ext cx="823643" cy="597479"/>
            </a:xfrm>
            <a:custGeom>
              <a:avLst/>
              <a:gdLst/>
              <a:ahLst/>
              <a:cxnLst>
                <a:cxn ang="0">
                  <a:pos x="197" y="20"/>
                </a:cxn>
                <a:cxn ang="0">
                  <a:pos x="206" y="30"/>
                </a:cxn>
                <a:cxn ang="0">
                  <a:pos x="207" y="63"/>
                </a:cxn>
                <a:cxn ang="0">
                  <a:pos x="217" y="77"/>
                </a:cxn>
                <a:cxn ang="0">
                  <a:pos x="213" y="90"/>
                </a:cxn>
                <a:cxn ang="0">
                  <a:pos x="186" y="90"/>
                </a:cxn>
                <a:cxn ang="0">
                  <a:pos x="176" y="98"/>
                </a:cxn>
                <a:cxn ang="0">
                  <a:pos x="168" y="106"/>
                </a:cxn>
                <a:cxn ang="0">
                  <a:pos x="165" y="117"/>
                </a:cxn>
                <a:cxn ang="0">
                  <a:pos x="148" y="125"/>
                </a:cxn>
                <a:cxn ang="0">
                  <a:pos x="123" y="140"/>
                </a:cxn>
                <a:cxn ang="0">
                  <a:pos x="114" y="147"/>
                </a:cxn>
                <a:cxn ang="0">
                  <a:pos x="102" y="151"/>
                </a:cxn>
                <a:cxn ang="0">
                  <a:pos x="82" y="166"/>
                </a:cxn>
                <a:cxn ang="0">
                  <a:pos x="81" y="190"/>
                </a:cxn>
                <a:cxn ang="0">
                  <a:pos x="0" y="191"/>
                </a:cxn>
                <a:cxn ang="0">
                  <a:pos x="17" y="180"/>
                </a:cxn>
                <a:cxn ang="0">
                  <a:pos x="50" y="154"/>
                </a:cxn>
                <a:cxn ang="0">
                  <a:pos x="63" y="126"/>
                </a:cxn>
                <a:cxn ang="0">
                  <a:pos x="63" y="100"/>
                </a:cxn>
                <a:cxn ang="0">
                  <a:pos x="70" y="80"/>
                </a:cxn>
                <a:cxn ang="0">
                  <a:pos x="80" y="66"/>
                </a:cxn>
                <a:cxn ang="0">
                  <a:pos x="116" y="40"/>
                </a:cxn>
                <a:cxn ang="0">
                  <a:pos x="130" y="5"/>
                </a:cxn>
                <a:cxn ang="0">
                  <a:pos x="140" y="6"/>
                </a:cxn>
                <a:cxn ang="0">
                  <a:pos x="155" y="18"/>
                </a:cxn>
                <a:cxn ang="0">
                  <a:pos x="183" y="12"/>
                </a:cxn>
                <a:cxn ang="0">
                  <a:pos x="193" y="20"/>
                </a:cxn>
                <a:cxn ang="0">
                  <a:pos x="197" y="20"/>
                </a:cxn>
              </a:cxnLst>
              <a:rect l="0" t="0" r="r" b="b"/>
              <a:pathLst>
                <a:path w="217" h="191">
                  <a:moveTo>
                    <a:pt x="197" y="20"/>
                  </a:moveTo>
                  <a:cubicBezTo>
                    <a:pt x="198" y="26"/>
                    <a:pt x="203" y="26"/>
                    <a:pt x="206" y="30"/>
                  </a:cubicBezTo>
                  <a:cubicBezTo>
                    <a:pt x="208" y="41"/>
                    <a:pt x="206" y="52"/>
                    <a:pt x="207" y="63"/>
                  </a:cubicBezTo>
                  <a:cubicBezTo>
                    <a:pt x="209" y="69"/>
                    <a:pt x="212" y="74"/>
                    <a:pt x="217" y="77"/>
                  </a:cubicBezTo>
                  <a:cubicBezTo>
                    <a:pt x="217" y="81"/>
                    <a:pt x="217" y="90"/>
                    <a:pt x="213" y="90"/>
                  </a:cubicBezTo>
                  <a:cubicBezTo>
                    <a:pt x="204" y="89"/>
                    <a:pt x="195" y="90"/>
                    <a:pt x="186" y="90"/>
                  </a:cubicBezTo>
                  <a:cubicBezTo>
                    <a:pt x="185" y="95"/>
                    <a:pt x="181" y="98"/>
                    <a:pt x="176" y="98"/>
                  </a:cubicBezTo>
                  <a:cubicBezTo>
                    <a:pt x="172" y="98"/>
                    <a:pt x="166" y="99"/>
                    <a:pt x="168" y="106"/>
                  </a:cubicBezTo>
                  <a:cubicBezTo>
                    <a:pt x="172" y="111"/>
                    <a:pt x="171" y="116"/>
                    <a:pt x="165" y="117"/>
                  </a:cubicBezTo>
                  <a:cubicBezTo>
                    <a:pt x="160" y="121"/>
                    <a:pt x="154" y="123"/>
                    <a:pt x="148" y="125"/>
                  </a:cubicBezTo>
                  <a:cubicBezTo>
                    <a:pt x="143" y="137"/>
                    <a:pt x="132" y="140"/>
                    <a:pt x="123" y="140"/>
                  </a:cubicBezTo>
                  <a:cubicBezTo>
                    <a:pt x="123" y="147"/>
                    <a:pt x="119" y="149"/>
                    <a:pt x="114" y="147"/>
                  </a:cubicBezTo>
                  <a:cubicBezTo>
                    <a:pt x="110" y="146"/>
                    <a:pt x="106" y="147"/>
                    <a:pt x="102" y="151"/>
                  </a:cubicBezTo>
                  <a:cubicBezTo>
                    <a:pt x="95" y="156"/>
                    <a:pt x="89" y="162"/>
                    <a:pt x="82" y="166"/>
                  </a:cubicBezTo>
                  <a:cubicBezTo>
                    <a:pt x="81" y="174"/>
                    <a:pt x="81" y="182"/>
                    <a:pt x="81" y="190"/>
                  </a:cubicBezTo>
                  <a:cubicBezTo>
                    <a:pt x="54" y="191"/>
                    <a:pt x="27" y="190"/>
                    <a:pt x="0" y="191"/>
                  </a:cubicBezTo>
                  <a:cubicBezTo>
                    <a:pt x="3" y="182"/>
                    <a:pt x="11" y="183"/>
                    <a:pt x="17" y="180"/>
                  </a:cubicBezTo>
                  <a:cubicBezTo>
                    <a:pt x="30" y="177"/>
                    <a:pt x="40" y="164"/>
                    <a:pt x="50" y="154"/>
                  </a:cubicBezTo>
                  <a:cubicBezTo>
                    <a:pt x="56" y="146"/>
                    <a:pt x="65" y="138"/>
                    <a:pt x="63" y="126"/>
                  </a:cubicBezTo>
                  <a:cubicBezTo>
                    <a:pt x="59" y="118"/>
                    <a:pt x="57" y="108"/>
                    <a:pt x="63" y="100"/>
                  </a:cubicBezTo>
                  <a:cubicBezTo>
                    <a:pt x="66" y="94"/>
                    <a:pt x="72" y="88"/>
                    <a:pt x="70" y="80"/>
                  </a:cubicBezTo>
                  <a:cubicBezTo>
                    <a:pt x="71" y="73"/>
                    <a:pt x="77" y="71"/>
                    <a:pt x="80" y="66"/>
                  </a:cubicBezTo>
                  <a:cubicBezTo>
                    <a:pt x="90" y="53"/>
                    <a:pt x="107" y="55"/>
                    <a:pt x="116" y="40"/>
                  </a:cubicBezTo>
                  <a:cubicBezTo>
                    <a:pt x="123" y="29"/>
                    <a:pt x="126" y="17"/>
                    <a:pt x="130" y="5"/>
                  </a:cubicBezTo>
                  <a:cubicBezTo>
                    <a:pt x="134" y="2"/>
                    <a:pt x="138" y="0"/>
                    <a:pt x="140" y="6"/>
                  </a:cubicBezTo>
                  <a:cubicBezTo>
                    <a:pt x="143" y="13"/>
                    <a:pt x="150" y="15"/>
                    <a:pt x="155" y="18"/>
                  </a:cubicBezTo>
                  <a:cubicBezTo>
                    <a:pt x="164" y="18"/>
                    <a:pt x="175" y="20"/>
                    <a:pt x="183" y="12"/>
                  </a:cubicBezTo>
                  <a:cubicBezTo>
                    <a:pt x="185" y="18"/>
                    <a:pt x="189" y="20"/>
                    <a:pt x="193" y="20"/>
                  </a:cubicBezTo>
                  <a:cubicBezTo>
                    <a:pt x="195" y="20"/>
                    <a:pt x="196" y="20"/>
                    <a:pt x="197" y="20"/>
                  </a:cubicBezTo>
                  <a:close/>
                </a:path>
              </a:pathLst>
            </a:custGeom>
            <a:solidFill>
              <a:schemeClr val="bg1">
                <a:lumMod val="65000"/>
              </a:schemeClr>
            </a:solidFill>
            <a:ln w="1270">
              <a:solidFill>
                <a:schemeClr val="bg1">
                  <a:alpha val="39000"/>
                </a:schemeClr>
              </a:solidFill>
              <a:headEnd/>
              <a:tailEnd/>
            </a:ln>
            <a:effectLst/>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Freeform 4013"/>
            <p:cNvSpPr>
              <a:spLocks/>
            </p:cNvSpPr>
            <p:nvPr/>
          </p:nvSpPr>
          <p:spPr bwMode="auto">
            <a:xfrm>
              <a:off x="4301814" y="954738"/>
              <a:ext cx="1414514" cy="1299517"/>
            </a:xfrm>
            <a:custGeom>
              <a:avLst/>
              <a:gdLst/>
              <a:ahLst/>
              <a:cxnLst>
                <a:cxn ang="0">
                  <a:pos x="0" y="227"/>
                </a:cxn>
                <a:cxn ang="0">
                  <a:pos x="1" y="194"/>
                </a:cxn>
                <a:cxn ang="0">
                  <a:pos x="27" y="175"/>
                </a:cxn>
                <a:cxn ang="0">
                  <a:pos x="40" y="175"/>
                </a:cxn>
                <a:cxn ang="0">
                  <a:pos x="49" y="168"/>
                </a:cxn>
                <a:cxn ang="0">
                  <a:pos x="67" y="153"/>
                </a:cxn>
                <a:cxn ang="0">
                  <a:pos x="89" y="142"/>
                </a:cxn>
                <a:cxn ang="0">
                  <a:pos x="88" y="127"/>
                </a:cxn>
                <a:cxn ang="0">
                  <a:pos x="104" y="119"/>
                </a:cxn>
                <a:cxn ang="0">
                  <a:pos x="116" y="118"/>
                </a:cxn>
                <a:cxn ang="0">
                  <a:pos x="134" y="118"/>
                </a:cxn>
                <a:cxn ang="0">
                  <a:pos x="134" y="103"/>
                </a:cxn>
                <a:cxn ang="0">
                  <a:pos x="126" y="82"/>
                </a:cxn>
                <a:cxn ang="0">
                  <a:pos x="124" y="57"/>
                </a:cxn>
                <a:cxn ang="0">
                  <a:pos x="118" y="48"/>
                </a:cxn>
                <a:cxn ang="0">
                  <a:pos x="132" y="38"/>
                </a:cxn>
                <a:cxn ang="0">
                  <a:pos x="146" y="31"/>
                </a:cxn>
                <a:cxn ang="0">
                  <a:pos x="157" y="30"/>
                </a:cxn>
                <a:cxn ang="0">
                  <a:pos x="184" y="15"/>
                </a:cxn>
                <a:cxn ang="0">
                  <a:pos x="207" y="10"/>
                </a:cxn>
                <a:cxn ang="0">
                  <a:pos x="222" y="8"/>
                </a:cxn>
                <a:cxn ang="0">
                  <a:pos x="239" y="8"/>
                </a:cxn>
                <a:cxn ang="0">
                  <a:pos x="261" y="9"/>
                </a:cxn>
                <a:cxn ang="0">
                  <a:pos x="272" y="3"/>
                </a:cxn>
                <a:cxn ang="0">
                  <a:pos x="285" y="5"/>
                </a:cxn>
                <a:cxn ang="0">
                  <a:pos x="297" y="8"/>
                </a:cxn>
                <a:cxn ang="0">
                  <a:pos x="311" y="7"/>
                </a:cxn>
                <a:cxn ang="0">
                  <a:pos x="306" y="17"/>
                </a:cxn>
                <a:cxn ang="0">
                  <a:pos x="306" y="54"/>
                </a:cxn>
                <a:cxn ang="0">
                  <a:pos x="293" y="72"/>
                </a:cxn>
                <a:cxn ang="0">
                  <a:pos x="297" y="93"/>
                </a:cxn>
                <a:cxn ang="0">
                  <a:pos x="309" y="109"/>
                </a:cxn>
                <a:cxn ang="0">
                  <a:pos x="319" y="119"/>
                </a:cxn>
                <a:cxn ang="0">
                  <a:pos x="329" y="158"/>
                </a:cxn>
                <a:cxn ang="0">
                  <a:pos x="329" y="172"/>
                </a:cxn>
                <a:cxn ang="0">
                  <a:pos x="333" y="206"/>
                </a:cxn>
                <a:cxn ang="0">
                  <a:pos x="332" y="225"/>
                </a:cxn>
                <a:cxn ang="0">
                  <a:pos x="333" y="245"/>
                </a:cxn>
                <a:cxn ang="0">
                  <a:pos x="326" y="255"/>
                </a:cxn>
                <a:cxn ang="0">
                  <a:pos x="338" y="280"/>
                </a:cxn>
                <a:cxn ang="0">
                  <a:pos x="347" y="289"/>
                </a:cxn>
                <a:cxn ang="0">
                  <a:pos x="363" y="294"/>
                </a:cxn>
                <a:cxn ang="0">
                  <a:pos x="372" y="311"/>
                </a:cxn>
                <a:cxn ang="0">
                  <a:pos x="333" y="339"/>
                </a:cxn>
                <a:cxn ang="0">
                  <a:pos x="287" y="375"/>
                </a:cxn>
                <a:cxn ang="0">
                  <a:pos x="260" y="403"/>
                </a:cxn>
                <a:cxn ang="0">
                  <a:pos x="214" y="414"/>
                </a:cxn>
                <a:cxn ang="0">
                  <a:pos x="213" y="395"/>
                </a:cxn>
                <a:cxn ang="0">
                  <a:pos x="198" y="388"/>
                </a:cxn>
                <a:cxn ang="0">
                  <a:pos x="188" y="385"/>
                </a:cxn>
                <a:cxn ang="0">
                  <a:pos x="177" y="372"/>
                </a:cxn>
                <a:cxn ang="0">
                  <a:pos x="171" y="361"/>
                </a:cxn>
                <a:cxn ang="0">
                  <a:pos x="75" y="282"/>
                </a:cxn>
                <a:cxn ang="0">
                  <a:pos x="16" y="238"/>
                </a:cxn>
                <a:cxn ang="0">
                  <a:pos x="0" y="227"/>
                </a:cxn>
              </a:cxnLst>
              <a:rect l="0" t="0" r="r" b="b"/>
              <a:pathLst>
                <a:path w="372" h="414">
                  <a:moveTo>
                    <a:pt x="0" y="227"/>
                  </a:moveTo>
                  <a:cubicBezTo>
                    <a:pt x="0" y="216"/>
                    <a:pt x="0" y="205"/>
                    <a:pt x="1" y="194"/>
                  </a:cubicBezTo>
                  <a:cubicBezTo>
                    <a:pt x="10" y="189"/>
                    <a:pt x="18" y="179"/>
                    <a:pt x="27" y="175"/>
                  </a:cubicBezTo>
                  <a:cubicBezTo>
                    <a:pt x="32" y="175"/>
                    <a:pt x="36" y="176"/>
                    <a:pt x="40" y="175"/>
                  </a:cubicBezTo>
                  <a:cubicBezTo>
                    <a:pt x="40" y="168"/>
                    <a:pt x="44" y="167"/>
                    <a:pt x="49" y="168"/>
                  </a:cubicBezTo>
                  <a:cubicBezTo>
                    <a:pt x="56" y="166"/>
                    <a:pt x="64" y="162"/>
                    <a:pt x="67" y="153"/>
                  </a:cubicBezTo>
                  <a:cubicBezTo>
                    <a:pt x="75" y="151"/>
                    <a:pt x="83" y="147"/>
                    <a:pt x="89" y="142"/>
                  </a:cubicBezTo>
                  <a:cubicBezTo>
                    <a:pt x="90" y="138"/>
                    <a:pt x="84" y="131"/>
                    <a:pt x="88" y="127"/>
                  </a:cubicBezTo>
                  <a:cubicBezTo>
                    <a:pt x="94" y="124"/>
                    <a:pt x="102" y="128"/>
                    <a:pt x="104" y="119"/>
                  </a:cubicBezTo>
                  <a:cubicBezTo>
                    <a:pt x="107" y="115"/>
                    <a:pt x="113" y="119"/>
                    <a:pt x="116" y="118"/>
                  </a:cubicBezTo>
                  <a:cubicBezTo>
                    <a:pt x="122" y="118"/>
                    <a:pt x="128" y="118"/>
                    <a:pt x="134" y="118"/>
                  </a:cubicBezTo>
                  <a:cubicBezTo>
                    <a:pt x="134" y="113"/>
                    <a:pt x="139" y="106"/>
                    <a:pt x="134" y="103"/>
                  </a:cubicBezTo>
                  <a:cubicBezTo>
                    <a:pt x="129" y="98"/>
                    <a:pt x="125" y="91"/>
                    <a:pt x="126" y="82"/>
                  </a:cubicBezTo>
                  <a:cubicBezTo>
                    <a:pt x="126" y="74"/>
                    <a:pt x="127" y="64"/>
                    <a:pt x="124" y="57"/>
                  </a:cubicBezTo>
                  <a:cubicBezTo>
                    <a:pt x="121" y="56"/>
                    <a:pt x="114" y="50"/>
                    <a:pt x="118" y="48"/>
                  </a:cubicBezTo>
                  <a:cubicBezTo>
                    <a:pt x="124" y="48"/>
                    <a:pt x="130" y="45"/>
                    <a:pt x="132" y="38"/>
                  </a:cubicBezTo>
                  <a:cubicBezTo>
                    <a:pt x="136" y="33"/>
                    <a:pt x="142" y="34"/>
                    <a:pt x="146" y="31"/>
                  </a:cubicBezTo>
                  <a:cubicBezTo>
                    <a:pt x="149" y="28"/>
                    <a:pt x="154" y="36"/>
                    <a:pt x="157" y="30"/>
                  </a:cubicBezTo>
                  <a:cubicBezTo>
                    <a:pt x="163" y="20"/>
                    <a:pt x="174" y="15"/>
                    <a:pt x="184" y="15"/>
                  </a:cubicBezTo>
                  <a:cubicBezTo>
                    <a:pt x="192" y="14"/>
                    <a:pt x="200" y="16"/>
                    <a:pt x="207" y="10"/>
                  </a:cubicBezTo>
                  <a:cubicBezTo>
                    <a:pt x="212" y="14"/>
                    <a:pt x="217" y="12"/>
                    <a:pt x="222" y="8"/>
                  </a:cubicBezTo>
                  <a:cubicBezTo>
                    <a:pt x="227" y="7"/>
                    <a:pt x="233" y="7"/>
                    <a:pt x="239" y="8"/>
                  </a:cubicBezTo>
                  <a:cubicBezTo>
                    <a:pt x="246" y="12"/>
                    <a:pt x="254" y="12"/>
                    <a:pt x="261" y="9"/>
                  </a:cubicBezTo>
                  <a:cubicBezTo>
                    <a:pt x="266" y="10"/>
                    <a:pt x="268" y="1"/>
                    <a:pt x="272" y="3"/>
                  </a:cubicBezTo>
                  <a:cubicBezTo>
                    <a:pt x="276" y="5"/>
                    <a:pt x="281" y="11"/>
                    <a:pt x="285" y="5"/>
                  </a:cubicBezTo>
                  <a:cubicBezTo>
                    <a:pt x="288" y="0"/>
                    <a:pt x="295" y="2"/>
                    <a:pt x="297" y="8"/>
                  </a:cubicBezTo>
                  <a:cubicBezTo>
                    <a:pt x="301" y="10"/>
                    <a:pt x="306" y="6"/>
                    <a:pt x="311" y="7"/>
                  </a:cubicBezTo>
                  <a:cubicBezTo>
                    <a:pt x="314" y="9"/>
                    <a:pt x="305" y="13"/>
                    <a:pt x="306" y="17"/>
                  </a:cubicBezTo>
                  <a:cubicBezTo>
                    <a:pt x="305" y="30"/>
                    <a:pt x="307" y="42"/>
                    <a:pt x="306" y="54"/>
                  </a:cubicBezTo>
                  <a:cubicBezTo>
                    <a:pt x="304" y="63"/>
                    <a:pt x="296" y="65"/>
                    <a:pt x="293" y="72"/>
                  </a:cubicBezTo>
                  <a:cubicBezTo>
                    <a:pt x="291" y="79"/>
                    <a:pt x="295" y="86"/>
                    <a:pt x="297" y="93"/>
                  </a:cubicBezTo>
                  <a:cubicBezTo>
                    <a:pt x="304" y="93"/>
                    <a:pt x="306" y="103"/>
                    <a:pt x="309" y="109"/>
                  </a:cubicBezTo>
                  <a:cubicBezTo>
                    <a:pt x="312" y="113"/>
                    <a:pt x="317" y="114"/>
                    <a:pt x="319" y="119"/>
                  </a:cubicBezTo>
                  <a:cubicBezTo>
                    <a:pt x="322" y="132"/>
                    <a:pt x="325" y="146"/>
                    <a:pt x="329" y="158"/>
                  </a:cubicBezTo>
                  <a:cubicBezTo>
                    <a:pt x="324" y="162"/>
                    <a:pt x="326" y="167"/>
                    <a:pt x="329" y="172"/>
                  </a:cubicBezTo>
                  <a:cubicBezTo>
                    <a:pt x="334" y="182"/>
                    <a:pt x="335" y="194"/>
                    <a:pt x="333" y="206"/>
                  </a:cubicBezTo>
                  <a:cubicBezTo>
                    <a:pt x="335" y="212"/>
                    <a:pt x="332" y="218"/>
                    <a:pt x="332" y="225"/>
                  </a:cubicBezTo>
                  <a:cubicBezTo>
                    <a:pt x="334" y="231"/>
                    <a:pt x="337" y="239"/>
                    <a:pt x="333" y="245"/>
                  </a:cubicBezTo>
                  <a:cubicBezTo>
                    <a:pt x="331" y="248"/>
                    <a:pt x="324" y="249"/>
                    <a:pt x="326" y="255"/>
                  </a:cubicBezTo>
                  <a:cubicBezTo>
                    <a:pt x="331" y="263"/>
                    <a:pt x="337" y="270"/>
                    <a:pt x="338" y="280"/>
                  </a:cubicBezTo>
                  <a:cubicBezTo>
                    <a:pt x="340" y="283"/>
                    <a:pt x="342" y="293"/>
                    <a:pt x="347" y="289"/>
                  </a:cubicBezTo>
                  <a:cubicBezTo>
                    <a:pt x="352" y="288"/>
                    <a:pt x="358" y="292"/>
                    <a:pt x="363" y="294"/>
                  </a:cubicBezTo>
                  <a:cubicBezTo>
                    <a:pt x="367" y="299"/>
                    <a:pt x="368" y="306"/>
                    <a:pt x="372" y="311"/>
                  </a:cubicBezTo>
                  <a:cubicBezTo>
                    <a:pt x="359" y="321"/>
                    <a:pt x="346" y="329"/>
                    <a:pt x="333" y="339"/>
                  </a:cubicBezTo>
                  <a:cubicBezTo>
                    <a:pt x="317" y="350"/>
                    <a:pt x="301" y="361"/>
                    <a:pt x="287" y="375"/>
                  </a:cubicBezTo>
                  <a:cubicBezTo>
                    <a:pt x="278" y="384"/>
                    <a:pt x="269" y="395"/>
                    <a:pt x="260" y="403"/>
                  </a:cubicBezTo>
                  <a:cubicBezTo>
                    <a:pt x="245" y="407"/>
                    <a:pt x="229" y="411"/>
                    <a:pt x="214" y="414"/>
                  </a:cubicBezTo>
                  <a:cubicBezTo>
                    <a:pt x="211" y="408"/>
                    <a:pt x="217" y="401"/>
                    <a:pt x="213" y="395"/>
                  </a:cubicBezTo>
                  <a:cubicBezTo>
                    <a:pt x="210" y="388"/>
                    <a:pt x="202" y="394"/>
                    <a:pt x="198" y="388"/>
                  </a:cubicBezTo>
                  <a:cubicBezTo>
                    <a:pt x="195" y="380"/>
                    <a:pt x="192" y="390"/>
                    <a:pt x="188" y="385"/>
                  </a:cubicBezTo>
                  <a:cubicBezTo>
                    <a:pt x="185" y="381"/>
                    <a:pt x="180" y="377"/>
                    <a:pt x="177" y="372"/>
                  </a:cubicBezTo>
                  <a:cubicBezTo>
                    <a:pt x="178" y="367"/>
                    <a:pt x="175" y="363"/>
                    <a:pt x="171" y="361"/>
                  </a:cubicBezTo>
                  <a:cubicBezTo>
                    <a:pt x="138" y="337"/>
                    <a:pt x="107" y="308"/>
                    <a:pt x="75" y="282"/>
                  </a:cubicBezTo>
                  <a:cubicBezTo>
                    <a:pt x="56" y="267"/>
                    <a:pt x="36" y="252"/>
                    <a:pt x="16" y="238"/>
                  </a:cubicBezTo>
                  <a:cubicBezTo>
                    <a:pt x="11" y="234"/>
                    <a:pt x="5" y="231"/>
                    <a:pt x="0" y="227"/>
                  </a:cubicBezTo>
                  <a:close/>
                </a:path>
              </a:pathLst>
            </a:custGeom>
            <a:solidFill>
              <a:schemeClr val="bg1">
                <a:lumMod val="65000"/>
              </a:schemeClr>
            </a:solidFill>
            <a:ln w="1270">
              <a:solidFill>
                <a:schemeClr val="bg1">
                  <a:alpha val="39000"/>
                </a:schemeClr>
              </a:solidFill>
              <a:headEnd/>
              <a:tailEnd/>
            </a:ln>
            <a:effectLst/>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Freeform 4014"/>
            <p:cNvSpPr>
              <a:spLocks/>
            </p:cNvSpPr>
            <p:nvPr/>
          </p:nvSpPr>
          <p:spPr bwMode="auto">
            <a:xfrm>
              <a:off x="5411941" y="939801"/>
              <a:ext cx="268580" cy="507854"/>
            </a:xfrm>
            <a:custGeom>
              <a:avLst/>
              <a:gdLst/>
              <a:ahLst/>
              <a:cxnLst>
                <a:cxn ang="0">
                  <a:pos x="72" y="95"/>
                </a:cxn>
                <a:cxn ang="0">
                  <a:pos x="72" y="112"/>
                </a:cxn>
                <a:cxn ang="0">
                  <a:pos x="62" y="121"/>
                </a:cxn>
                <a:cxn ang="0">
                  <a:pos x="48" y="134"/>
                </a:cxn>
                <a:cxn ang="0">
                  <a:pos x="48" y="151"/>
                </a:cxn>
                <a:cxn ang="0">
                  <a:pos x="38" y="162"/>
                </a:cxn>
                <a:cxn ang="0">
                  <a:pos x="27" y="123"/>
                </a:cxn>
                <a:cxn ang="0">
                  <a:pos x="18" y="113"/>
                </a:cxn>
                <a:cxn ang="0">
                  <a:pos x="6" y="97"/>
                </a:cxn>
                <a:cxn ang="0">
                  <a:pos x="2" y="75"/>
                </a:cxn>
                <a:cxn ang="0">
                  <a:pos x="15" y="58"/>
                </a:cxn>
                <a:cxn ang="0">
                  <a:pos x="15" y="20"/>
                </a:cxn>
                <a:cxn ang="0">
                  <a:pos x="22" y="10"/>
                </a:cxn>
                <a:cxn ang="0">
                  <a:pos x="39" y="1"/>
                </a:cxn>
                <a:cxn ang="0">
                  <a:pos x="49" y="9"/>
                </a:cxn>
                <a:cxn ang="0">
                  <a:pos x="58" y="10"/>
                </a:cxn>
                <a:cxn ang="0">
                  <a:pos x="63" y="13"/>
                </a:cxn>
                <a:cxn ang="0">
                  <a:pos x="55" y="29"/>
                </a:cxn>
                <a:cxn ang="0">
                  <a:pos x="64" y="39"/>
                </a:cxn>
                <a:cxn ang="0">
                  <a:pos x="63" y="54"/>
                </a:cxn>
                <a:cxn ang="0">
                  <a:pos x="51" y="67"/>
                </a:cxn>
                <a:cxn ang="0">
                  <a:pos x="48" y="79"/>
                </a:cxn>
                <a:cxn ang="0">
                  <a:pos x="60" y="87"/>
                </a:cxn>
                <a:cxn ang="0">
                  <a:pos x="69" y="94"/>
                </a:cxn>
                <a:cxn ang="0">
                  <a:pos x="72" y="95"/>
                </a:cxn>
              </a:cxnLst>
              <a:rect l="0" t="0" r="r" b="b"/>
              <a:pathLst>
                <a:path w="72" h="162">
                  <a:moveTo>
                    <a:pt x="72" y="95"/>
                  </a:moveTo>
                  <a:cubicBezTo>
                    <a:pt x="72" y="101"/>
                    <a:pt x="72" y="107"/>
                    <a:pt x="72" y="112"/>
                  </a:cubicBezTo>
                  <a:cubicBezTo>
                    <a:pt x="70" y="117"/>
                    <a:pt x="65" y="117"/>
                    <a:pt x="62" y="121"/>
                  </a:cubicBezTo>
                  <a:cubicBezTo>
                    <a:pt x="57" y="125"/>
                    <a:pt x="52" y="129"/>
                    <a:pt x="48" y="134"/>
                  </a:cubicBezTo>
                  <a:cubicBezTo>
                    <a:pt x="46" y="140"/>
                    <a:pt x="51" y="146"/>
                    <a:pt x="48" y="151"/>
                  </a:cubicBezTo>
                  <a:cubicBezTo>
                    <a:pt x="47" y="157"/>
                    <a:pt x="41" y="159"/>
                    <a:pt x="38" y="162"/>
                  </a:cubicBezTo>
                  <a:cubicBezTo>
                    <a:pt x="34" y="149"/>
                    <a:pt x="31" y="136"/>
                    <a:pt x="27" y="123"/>
                  </a:cubicBezTo>
                  <a:cubicBezTo>
                    <a:pt x="26" y="117"/>
                    <a:pt x="20" y="117"/>
                    <a:pt x="18" y="113"/>
                  </a:cubicBezTo>
                  <a:cubicBezTo>
                    <a:pt x="15" y="107"/>
                    <a:pt x="13" y="97"/>
                    <a:pt x="6" y="97"/>
                  </a:cubicBezTo>
                  <a:cubicBezTo>
                    <a:pt x="4" y="90"/>
                    <a:pt x="0" y="83"/>
                    <a:pt x="2" y="75"/>
                  </a:cubicBezTo>
                  <a:cubicBezTo>
                    <a:pt x="6" y="69"/>
                    <a:pt x="13" y="66"/>
                    <a:pt x="15" y="58"/>
                  </a:cubicBezTo>
                  <a:cubicBezTo>
                    <a:pt x="16" y="46"/>
                    <a:pt x="13" y="33"/>
                    <a:pt x="15" y="20"/>
                  </a:cubicBezTo>
                  <a:cubicBezTo>
                    <a:pt x="16" y="16"/>
                    <a:pt x="21" y="13"/>
                    <a:pt x="22" y="10"/>
                  </a:cubicBezTo>
                  <a:cubicBezTo>
                    <a:pt x="28" y="7"/>
                    <a:pt x="33" y="0"/>
                    <a:pt x="39" y="1"/>
                  </a:cubicBezTo>
                  <a:cubicBezTo>
                    <a:pt x="44" y="1"/>
                    <a:pt x="49" y="3"/>
                    <a:pt x="49" y="9"/>
                  </a:cubicBezTo>
                  <a:cubicBezTo>
                    <a:pt x="50" y="16"/>
                    <a:pt x="56" y="14"/>
                    <a:pt x="58" y="10"/>
                  </a:cubicBezTo>
                  <a:cubicBezTo>
                    <a:pt x="62" y="5"/>
                    <a:pt x="67" y="6"/>
                    <a:pt x="63" y="13"/>
                  </a:cubicBezTo>
                  <a:cubicBezTo>
                    <a:pt x="61" y="19"/>
                    <a:pt x="54" y="21"/>
                    <a:pt x="55" y="29"/>
                  </a:cubicBezTo>
                  <a:cubicBezTo>
                    <a:pt x="56" y="33"/>
                    <a:pt x="60" y="38"/>
                    <a:pt x="64" y="39"/>
                  </a:cubicBezTo>
                  <a:cubicBezTo>
                    <a:pt x="65" y="44"/>
                    <a:pt x="67" y="50"/>
                    <a:pt x="63" y="54"/>
                  </a:cubicBezTo>
                  <a:cubicBezTo>
                    <a:pt x="61" y="60"/>
                    <a:pt x="55" y="61"/>
                    <a:pt x="51" y="67"/>
                  </a:cubicBezTo>
                  <a:cubicBezTo>
                    <a:pt x="48" y="70"/>
                    <a:pt x="44" y="74"/>
                    <a:pt x="48" y="79"/>
                  </a:cubicBezTo>
                  <a:cubicBezTo>
                    <a:pt x="52" y="82"/>
                    <a:pt x="56" y="88"/>
                    <a:pt x="60" y="87"/>
                  </a:cubicBezTo>
                  <a:cubicBezTo>
                    <a:pt x="65" y="82"/>
                    <a:pt x="66" y="91"/>
                    <a:pt x="69" y="94"/>
                  </a:cubicBezTo>
                  <a:cubicBezTo>
                    <a:pt x="70" y="94"/>
                    <a:pt x="71" y="95"/>
                    <a:pt x="72" y="95"/>
                  </a:cubicBezTo>
                  <a:close/>
                </a:path>
              </a:pathLst>
            </a:custGeom>
            <a:solidFill>
              <a:schemeClr val="bg1">
                <a:lumMod val="65000"/>
              </a:schemeClr>
            </a:solidFill>
            <a:ln w="1270">
              <a:solidFill>
                <a:schemeClr val="bg1">
                  <a:alpha val="39000"/>
                </a:schemeClr>
              </a:solidFill>
              <a:headEnd/>
              <a:tailEnd/>
            </a:ln>
            <a:effectLst/>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Freeform 4015"/>
            <p:cNvSpPr>
              <a:spLocks/>
            </p:cNvSpPr>
            <p:nvPr/>
          </p:nvSpPr>
          <p:spPr bwMode="auto">
            <a:xfrm>
              <a:off x="6575781" y="1358040"/>
              <a:ext cx="841547" cy="702038"/>
            </a:xfrm>
            <a:custGeom>
              <a:avLst/>
              <a:gdLst/>
              <a:ahLst/>
              <a:cxnLst>
                <a:cxn ang="0">
                  <a:pos x="172" y="8"/>
                </a:cxn>
                <a:cxn ang="0">
                  <a:pos x="186" y="49"/>
                </a:cxn>
                <a:cxn ang="0">
                  <a:pos x="177" y="77"/>
                </a:cxn>
                <a:cxn ang="0">
                  <a:pos x="170" y="86"/>
                </a:cxn>
                <a:cxn ang="0">
                  <a:pos x="155" y="62"/>
                </a:cxn>
                <a:cxn ang="0">
                  <a:pos x="148" y="48"/>
                </a:cxn>
                <a:cxn ang="0">
                  <a:pos x="141" y="42"/>
                </a:cxn>
                <a:cxn ang="0">
                  <a:pos x="143" y="58"/>
                </a:cxn>
                <a:cxn ang="0">
                  <a:pos x="158" y="85"/>
                </a:cxn>
                <a:cxn ang="0">
                  <a:pos x="168" y="114"/>
                </a:cxn>
                <a:cxn ang="0">
                  <a:pos x="184" y="149"/>
                </a:cxn>
                <a:cxn ang="0">
                  <a:pos x="199" y="173"/>
                </a:cxn>
                <a:cxn ang="0">
                  <a:pos x="196" y="184"/>
                </a:cxn>
                <a:cxn ang="0">
                  <a:pos x="206" y="202"/>
                </a:cxn>
                <a:cxn ang="0">
                  <a:pos x="215" y="212"/>
                </a:cxn>
                <a:cxn ang="0">
                  <a:pos x="215" y="220"/>
                </a:cxn>
                <a:cxn ang="0">
                  <a:pos x="12" y="220"/>
                </a:cxn>
                <a:cxn ang="0">
                  <a:pos x="6" y="212"/>
                </a:cxn>
                <a:cxn ang="0">
                  <a:pos x="6" y="93"/>
                </a:cxn>
                <a:cxn ang="0">
                  <a:pos x="6" y="55"/>
                </a:cxn>
                <a:cxn ang="0">
                  <a:pos x="2" y="32"/>
                </a:cxn>
                <a:cxn ang="0">
                  <a:pos x="5" y="17"/>
                </a:cxn>
                <a:cxn ang="0">
                  <a:pos x="8" y="4"/>
                </a:cxn>
                <a:cxn ang="0">
                  <a:pos x="19" y="2"/>
                </a:cxn>
                <a:cxn ang="0">
                  <a:pos x="52" y="8"/>
                </a:cxn>
                <a:cxn ang="0">
                  <a:pos x="62" y="13"/>
                </a:cxn>
                <a:cxn ang="0">
                  <a:pos x="79" y="18"/>
                </a:cxn>
                <a:cxn ang="0">
                  <a:pos x="95" y="10"/>
                </a:cxn>
                <a:cxn ang="0">
                  <a:pos x="113" y="3"/>
                </a:cxn>
                <a:cxn ang="0">
                  <a:pos x="128" y="4"/>
                </a:cxn>
                <a:cxn ang="0">
                  <a:pos x="138" y="12"/>
                </a:cxn>
                <a:cxn ang="0">
                  <a:pos x="149" y="12"/>
                </a:cxn>
                <a:cxn ang="0">
                  <a:pos x="161" y="14"/>
                </a:cxn>
                <a:cxn ang="0">
                  <a:pos x="172" y="8"/>
                </a:cxn>
              </a:cxnLst>
              <a:rect l="0" t="0" r="r" b="b"/>
              <a:pathLst>
                <a:path w="221" h="222">
                  <a:moveTo>
                    <a:pt x="172" y="8"/>
                  </a:moveTo>
                  <a:cubicBezTo>
                    <a:pt x="176" y="22"/>
                    <a:pt x="181" y="36"/>
                    <a:pt x="186" y="49"/>
                  </a:cubicBezTo>
                  <a:cubicBezTo>
                    <a:pt x="180" y="56"/>
                    <a:pt x="179" y="67"/>
                    <a:pt x="177" y="77"/>
                  </a:cubicBezTo>
                  <a:cubicBezTo>
                    <a:pt x="176" y="82"/>
                    <a:pt x="174" y="90"/>
                    <a:pt x="170" y="86"/>
                  </a:cubicBezTo>
                  <a:cubicBezTo>
                    <a:pt x="165" y="78"/>
                    <a:pt x="156" y="73"/>
                    <a:pt x="155" y="62"/>
                  </a:cubicBezTo>
                  <a:cubicBezTo>
                    <a:pt x="154" y="56"/>
                    <a:pt x="149" y="55"/>
                    <a:pt x="148" y="48"/>
                  </a:cubicBezTo>
                  <a:cubicBezTo>
                    <a:pt x="147" y="44"/>
                    <a:pt x="145" y="36"/>
                    <a:pt x="141" y="42"/>
                  </a:cubicBezTo>
                  <a:cubicBezTo>
                    <a:pt x="137" y="47"/>
                    <a:pt x="142" y="53"/>
                    <a:pt x="143" y="58"/>
                  </a:cubicBezTo>
                  <a:cubicBezTo>
                    <a:pt x="145" y="69"/>
                    <a:pt x="153" y="76"/>
                    <a:pt x="158" y="85"/>
                  </a:cubicBezTo>
                  <a:cubicBezTo>
                    <a:pt x="160" y="95"/>
                    <a:pt x="166" y="104"/>
                    <a:pt x="168" y="114"/>
                  </a:cubicBezTo>
                  <a:cubicBezTo>
                    <a:pt x="175" y="124"/>
                    <a:pt x="178" y="137"/>
                    <a:pt x="184" y="149"/>
                  </a:cubicBezTo>
                  <a:cubicBezTo>
                    <a:pt x="187" y="158"/>
                    <a:pt x="192" y="167"/>
                    <a:pt x="199" y="173"/>
                  </a:cubicBezTo>
                  <a:cubicBezTo>
                    <a:pt x="201" y="177"/>
                    <a:pt x="192" y="177"/>
                    <a:pt x="196" y="184"/>
                  </a:cubicBezTo>
                  <a:cubicBezTo>
                    <a:pt x="197" y="192"/>
                    <a:pt x="200" y="198"/>
                    <a:pt x="206" y="202"/>
                  </a:cubicBezTo>
                  <a:cubicBezTo>
                    <a:pt x="210" y="204"/>
                    <a:pt x="212" y="208"/>
                    <a:pt x="215" y="212"/>
                  </a:cubicBezTo>
                  <a:cubicBezTo>
                    <a:pt x="219" y="216"/>
                    <a:pt x="221" y="222"/>
                    <a:pt x="215" y="220"/>
                  </a:cubicBezTo>
                  <a:cubicBezTo>
                    <a:pt x="147" y="220"/>
                    <a:pt x="80" y="220"/>
                    <a:pt x="12" y="220"/>
                  </a:cubicBezTo>
                  <a:cubicBezTo>
                    <a:pt x="7" y="222"/>
                    <a:pt x="4" y="220"/>
                    <a:pt x="6" y="212"/>
                  </a:cubicBezTo>
                  <a:cubicBezTo>
                    <a:pt x="6" y="173"/>
                    <a:pt x="5" y="133"/>
                    <a:pt x="6" y="93"/>
                  </a:cubicBezTo>
                  <a:cubicBezTo>
                    <a:pt x="5" y="80"/>
                    <a:pt x="6" y="67"/>
                    <a:pt x="6" y="55"/>
                  </a:cubicBezTo>
                  <a:cubicBezTo>
                    <a:pt x="3" y="48"/>
                    <a:pt x="0" y="40"/>
                    <a:pt x="2" y="32"/>
                  </a:cubicBezTo>
                  <a:cubicBezTo>
                    <a:pt x="4" y="27"/>
                    <a:pt x="7" y="23"/>
                    <a:pt x="5" y="17"/>
                  </a:cubicBezTo>
                  <a:cubicBezTo>
                    <a:pt x="3" y="12"/>
                    <a:pt x="2" y="6"/>
                    <a:pt x="8" y="4"/>
                  </a:cubicBezTo>
                  <a:cubicBezTo>
                    <a:pt x="9" y="0"/>
                    <a:pt x="15" y="5"/>
                    <a:pt x="19" y="2"/>
                  </a:cubicBezTo>
                  <a:cubicBezTo>
                    <a:pt x="30" y="0"/>
                    <a:pt x="41" y="6"/>
                    <a:pt x="52" y="8"/>
                  </a:cubicBezTo>
                  <a:cubicBezTo>
                    <a:pt x="57" y="7"/>
                    <a:pt x="58" y="15"/>
                    <a:pt x="62" y="13"/>
                  </a:cubicBezTo>
                  <a:cubicBezTo>
                    <a:pt x="68" y="13"/>
                    <a:pt x="74" y="16"/>
                    <a:pt x="79" y="18"/>
                  </a:cubicBezTo>
                  <a:cubicBezTo>
                    <a:pt x="86" y="21"/>
                    <a:pt x="89" y="11"/>
                    <a:pt x="95" y="10"/>
                  </a:cubicBezTo>
                  <a:cubicBezTo>
                    <a:pt x="101" y="7"/>
                    <a:pt x="107" y="6"/>
                    <a:pt x="113" y="3"/>
                  </a:cubicBezTo>
                  <a:cubicBezTo>
                    <a:pt x="118" y="3"/>
                    <a:pt x="123" y="3"/>
                    <a:pt x="128" y="4"/>
                  </a:cubicBezTo>
                  <a:cubicBezTo>
                    <a:pt x="129" y="10"/>
                    <a:pt x="134" y="15"/>
                    <a:pt x="138" y="12"/>
                  </a:cubicBezTo>
                  <a:cubicBezTo>
                    <a:pt x="141" y="12"/>
                    <a:pt x="146" y="17"/>
                    <a:pt x="149" y="12"/>
                  </a:cubicBezTo>
                  <a:cubicBezTo>
                    <a:pt x="152" y="9"/>
                    <a:pt x="156" y="15"/>
                    <a:pt x="161" y="14"/>
                  </a:cubicBezTo>
                  <a:cubicBezTo>
                    <a:pt x="165" y="14"/>
                    <a:pt x="168" y="11"/>
                    <a:pt x="172" y="8"/>
                  </a:cubicBezTo>
                  <a:close/>
                </a:path>
              </a:pathLst>
            </a:custGeom>
            <a:solidFill>
              <a:schemeClr val="bg1">
                <a:lumMod val="65000"/>
              </a:schemeClr>
            </a:solidFill>
            <a:ln w="1270">
              <a:solidFill>
                <a:schemeClr val="bg1">
                  <a:alpha val="39000"/>
                </a:schemeClr>
              </a:solidFill>
              <a:headEnd/>
              <a:tailEnd/>
            </a:ln>
            <a:effectLst/>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Freeform 4016"/>
            <p:cNvSpPr>
              <a:spLocks/>
            </p:cNvSpPr>
            <p:nvPr/>
          </p:nvSpPr>
          <p:spPr bwMode="auto">
            <a:xfrm>
              <a:off x="6378817" y="2045135"/>
              <a:ext cx="1163840" cy="1329389"/>
            </a:xfrm>
            <a:custGeom>
              <a:avLst/>
              <a:gdLst/>
              <a:ahLst/>
              <a:cxnLst>
                <a:cxn ang="0">
                  <a:pos x="223" y="409"/>
                </a:cxn>
                <a:cxn ang="0">
                  <a:pos x="209" y="417"/>
                </a:cxn>
                <a:cxn ang="0">
                  <a:pos x="190" y="419"/>
                </a:cxn>
                <a:cxn ang="0">
                  <a:pos x="167" y="419"/>
                </a:cxn>
                <a:cxn ang="0">
                  <a:pos x="158" y="412"/>
                </a:cxn>
                <a:cxn ang="0">
                  <a:pos x="144" y="397"/>
                </a:cxn>
                <a:cxn ang="0">
                  <a:pos x="135" y="403"/>
                </a:cxn>
                <a:cxn ang="0">
                  <a:pos x="124" y="402"/>
                </a:cxn>
                <a:cxn ang="0">
                  <a:pos x="114" y="401"/>
                </a:cxn>
                <a:cxn ang="0">
                  <a:pos x="102" y="385"/>
                </a:cxn>
                <a:cxn ang="0">
                  <a:pos x="99" y="370"/>
                </a:cxn>
                <a:cxn ang="0">
                  <a:pos x="84" y="360"/>
                </a:cxn>
                <a:cxn ang="0">
                  <a:pos x="79" y="345"/>
                </a:cxn>
                <a:cxn ang="0">
                  <a:pos x="65" y="330"/>
                </a:cxn>
                <a:cxn ang="0">
                  <a:pos x="58" y="319"/>
                </a:cxn>
                <a:cxn ang="0">
                  <a:pos x="44" y="306"/>
                </a:cxn>
                <a:cxn ang="0">
                  <a:pos x="33" y="302"/>
                </a:cxn>
                <a:cxn ang="0">
                  <a:pos x="36" y="279"/>
                </a:cxn>
                <a:cxn ang="0">
                  <a:pos x="21" y="252"/>
                </a:cxn>
                <a:cxn ang="0">
                  <a:pos x="16" y="235"/>
                </a:cxn>
                <a:cxn ang="0">
                  <a:pos x="11" y="212"/>
                </a:cxn>
                <a:cxn ang="0">
                  <a:pos x="4" y="206"/>
                </a:cxn>
                <a:cxn ang="0">
                  <a:pos x="9" y="190"/>
                </a:cxn>
                <a:cxn ang="0">
                  <a:pos x="14" y="179"/>
                </a:cxn>
                <a:cxn ang="0">
                  <a:pos x="16" y="164"/>
                </a:cxn>
                <a:cxn ang="0">
                  <a:pos x="23" y="145"/>
                </a:cxn>
                <a:cxn ang="0">
                  <a:pos x="40" y="143"/>
                </a:cxn>
                <a:cxn ang="0">
                  <a:pos x="42" y="128"/>
                </a:cxn>
                <a:cxn ang="0">
                  <a:pos x="41" y="83"/>
                </a:cxn>
                <a:cxn ang="0">
                  <a:pos x="42" y="46"/>
                </a:cxn>
                <a:cxn ang="0">
                  <a:pos x="59" y="46"/>
                </a:cxn>
                <a:cxn ang="0">
                  <a:pos x="60" y="23"/>
                </a:cxn>
                <a:cxn ang="0">
                  <a:pos x="60" y="3"/>
                </a:cxn>
                <a:cxn ang="0">
                  <a:pos x="107" y="2"/>
                </a:cxn>
                <a:cxn ang="0">
                  <a:pos x="274" y="2"/>
                </a:cxn>
                <a:cxn ang="0">
                  <a:pos x="280" y="28"/>
                </a:cxn>
                <a:cxn ang="0">
                  <a:pos x="285" y="71"/>
                </a:cxn>
                <a:cxn ang="0">
                  <a:pos x="301" y="85"/>
                </a:cxn>
                <a:cxn ang="0">
                  <a:pos x="303" y="95"/>
                </a:cxn>
                <a:cxn ang="0">
                  <a:pos x="290" y="106"/>
                </a:cxn>
                <a:cxn ang="0">
                  <a:pos x="281" y="114"/>
                </a:cxn>
                <a:cxn ang="0">
                  <a:pos x="275" y="126"/>
                </a:cxn>
                <a:cxn ang="0">
                  <a:pos x="267" y="158"/>
                </a:cxn>
                <a:cxn ang="0">
                  <a:pos x="265" y="194"/>
                </a:cxn>
                <a:cxn ang="0">
                  <a:pos x="262" y="210"/>
                </a:cxn>
                <a:cxn ang="0">
                  <a:pos x="247" y="222"/>
                </a:cxn>
                <a:cxn ang="0">
                  <a:pos x="240" y="254"/>
                </a:cxn>
                <a:cxn ang="0">
                  <a:pos x="229" y="258"/>
                </a:cxn>
                <a:cxn ang="0">
                  <a:pos x="225" y="294"/>
                </a:cxn>
                <a:cxn ang="0">
                  <a:pos x="223" y="309"/>
                </a:cxn>
                <a:cxn ang="0">
                  <a:pos x="207" y="310"/>
                </a:cxn>
                <a:cxn ang="0">
                  <a:pos x="207" y="325"/>
                </a:cxn>
                <a:cxn ang="0">
                  <a:pos x="222" y="333"/>
                </a:cxn>
                <a:cxn ang="0">
                  <a:pos x="238" y="358"/>
                </a:cxn>
                <a:cxn ang="0">
                  <a:pos x="252" y="380"/>
                </a:cxn>
                <a:cxn ang="0">
                  <a:pos x="256" y="395"/>
                </a:cxn>
                <a:cxn ang="0">
                  <a:pos x="244" y="397"/>
                </a:cxn>
                <a:cxn ang="0">
                  <a:pos x="230" y="398"/>
                </a:cxn>
                <a:cxn ang="0">
                  <a:pos x="223" y="409"/>
                </a:cxn>
              </a:cxnLst>
              <a:rect l="0" t="0" r="r" b="b"/>
              <a:pathLst>
                <a:path w="307" h="424">
                  <a:moveTo>
                    <a:pt x="223" y="409"/>
                  </a:moveTo>
                  <a:cubicBezTo>
                    <a:pt x="219" y="413"/>
                    <a:pt x="214" y="420"/>
                    <a:pt x="209" y="417"/>
                  </a:cubicBezTo>
                  <a:cubicBezTo>
                    <a:pt x="203" y="412"/>
                    <a:pt x="196" y="418"/>
                    <a:pt x="190" y="419"/>
                  </a:cubicBezTo>
                  <a:cubicBezTo>
                    <a:pt x="183" y="422"/>
                    <a:pt x="175" y="415"/>
                    <a:pt x="167" y="419"/>
                  </a:cubicBezTo>
                  <a:cubicBezTo>
                    <a:pt x="163" y="424"/>
                    <a:pt x="161" y="415"/>
                    <a:pt x="158" y="412"/>
                  </a:cubicBezTo>
                  <a:cubicBezTo>
                    <a:pt x="153" y="407"/>
                    <a:pt x="149" y="400"/>
                    <a:pt x="144" y="397"/>
                  </a:cubicBezTo>
                  <a:cubicBezTo>
                    <a:pt x="140" y="397"/>
                    <a:pt x="139" y="409"/>
                    <a:pt x="135" y="403"/>
                  </a:cubicBezTo>
                  <a:cubicBezTo>
                    <a:pt x="132" y="399"/>
                    <a:pt x="128" y="397"/>
                    <a:pt x="124" y="402"/>
                  </a:cubicBezTo>
                  <a:cubicBezTo>
                    <a:pt x="122" y="407"/>
                    <a:pt x="116" y="405"/>
                    <a:pt x="114" y="401"/>
                  </a:cubicBezTo>
                  <a:cubicBezTo>
                    <a:pt x="110" y="396"/>
                    <a:pt x="107" y="390"/>
                    <a:pt x="102" y="385"/>
                  </a:cubicBezTo>
                  <a:cubicBezTo>
                    <a:pt x="99" y="381"/>
                    <a:pt x="104" y="374"/>
                    <a:pt x="99" y="370"/>
                  </a:cubicBezTo>
                  <a:cubicBezTo>
                    <a:pt x="95" y="364"/>
                    <a:pt x="87" y="368"/>
                    <a:pt x="84" y="360"/>
                  </a:cubicBezTo>
                  <a:cubicBezTo>
                    <a:pt x="83" y="355"/>
                    <a:pt x="84" y="348"/>
                    <a:pt x="79" y="345"/>
                  </a:cubicBezTo>
                  <a:cubicBezTo>
                    <a:pt x="74" y="340"/>
                    <a:pt x="67" y="337"/>
                    <a:pt x="65" y="330"/>
                  </a:cubicBezTo>
                  <a:cubicBezTo>
                    <a:pt x="68" y="324"/>
                    <a:pt x="62" y="320"/>
                    <a:pt x="58" y="319"/>
                  </a:cubicBezTo>
                  <a:cubicBezTo>
                    <a:pt x="53" y="317"/>
                    <a:pt x="46" y="313"/>
                    <a:pt x="44" y="306"/>
                  </a:cubicBezTo>
                  <a:cubicBezTo>
                    <a:pt x="41" y="302"/>
                    <a:pt x="35" y="308"/>
                    <a:pt x="33" y="302"/>
                  </a:cubicBezTo>
                  <a:cubicBezTo>
                    <a:pt x="31" y="294"/>
                    <a:pt x="36" y="287"/>
                    <a:pt x="36" y="279"/>
                  </a:cubicBezTo>
                  <a:cubicBezTo>
                    <a:pt x="33" y="268"/>
                    <a:pt x="26" y="261"/>
                    <a:pt x="21" y="252"/>
                  </a:cubicBezTo>
                  <a:cubicBezTo>
                    <a:pt x="24" y="246"/>
                    <a:pt x="21" y="239"/>
                    <a:pt x="16" y="235"/>
                  </a:cubicBezTo>
                  <a:cubicBezTo>
                    <a:pt x="13" y="228"/>
                    <a:pt x="14" y="219"/>
                    <a:pt x="11" y="212"/>
                  </a:cubicBezTo>
                  <a:cubicBezTo>
                    <a:pt x="7" y="213"/>
                    <a:pt x="0" y="213"/>
                    <a:pt x="4" y="206"/>
                  </a:cubicBezTo>
                  <a:cubicBezTo>
                    <a:pt x="5" y="200"/>
                    <a:pt x="13" y="196"/>
                    <a:pt x="9" y="190"/>
                  </a:cubicBezTo>
                  <a:cubicBezTo>
                    <a:pt x="4" y="184"/>
                    <a:pt x="11" y="182"/>
                    <a:pt x="14" y="179"/>
                  </a:cubicBezTo>
                  <a:cubicBezTo>
                    <a:pt x="15" y="174"/>
                    <a:pt x="12" y="168"/>
                    <a:pt x="16" y="164"/>
                  </a:cubicBezTo>
                  <a:cubicBezTo>
                    <a:pt x="20" y="159"/>
                    <a:pt x="20" y="151"/>
                    <a:pt x="23" y="145"/>
                  </a:cubicBezTo>
                  <a:cubicBezTo>
                    <a:pt x="29" y="142"/>
                    <a:pt x="35" y="144"/>
                    <a:pt x="40" y="143"/>
                  </a:cubicBezTo>
                  <a:cubicBezTo>
                    <a:pt x="43" y="141"/>
                    <a:pt x="41" y="133"/>
                    <a:pt x="42" y="128"/>
                  </a:cubicBezTo>
                  <a:cubicBezTo>
                    <a:pt x="41" y="113"/>
                    <a:pt x="42" y="98"/>
                    <a:pt x="41" y="83"/>
                  </a:cubicBezTo>
                  <a:cubicBezTo>
                    <a:pt x="42" y="71"/>
                    <a:pt x="41" y="58"/>
                    <a:pt x="42" y="46"/>
                  </a:cubicBezTo>
                  <a:cubicBezTo>
                    <a:pt x="48" y="46"/>
                    <a:pt x="53" y="46"/>
                    <a:pt x="59" y="46"/>
                  </a:cubicBezTo>
                  <a:cubicBezTo>
                    <a:pt x="61" y="39"/>
                    <a:pt x="59" y="31"/>
                    <a:pt x="60" y="23"/>
                  </a:cubicBezTo>
                  <a:cubicBezTo>
                    <a:pt x="59" y="16"/>
                    <a:pt x="59" y="9"/>
                    <a:pt x="60" y="3"/>
                  </a:cubicBezTo>
                  <a:cubicBezTo>
                    <a:pt x="75" y="0"/>
                    <a:pt x="91" y="2"/>
                    <a:pt x="107" y="2"/>
                  </a:cubicBezTo>
                  <a:cubicBezTo>
                    <a:pt x="163" y="2"/>
                    <a:pt x="218" y="2"/>
                    <a:pt x="274" y="2"/>
                  </a:cubicBezTo>
                  <a:cubicBezTo>
                    <a:pt x="277" y="10"/>
                    <a:pt x="281" y="19"/>
                    <a:pt x="280" y="28"/>
                  </a:cubicBezTo>
                  <a:cubicBezTo>
                    <a:pt x="281" y="42"/>
                    <a:pt x="281" y="57"/>
                    <a:pt x="285" y="71"/>
                  </a:cubicBezTo>
                  <a:cubicBezTo>
                    <a:pt x="290" y="76"/>
                    <a:pt x="296" y="79"/>
                    <a:pt x="301" y="85"/>
                  </a:cubicBezTo>
                  <a:cubicBezTo>
                    <a:pt x="307" y="87"/>
                    <a:pt x="307" y="91"/>
                    <a:pt x="303" y="95"/>
                  </a:cubicBezTo>
                  <a:cubicBezTo>
                    <a:pt x="301" y="102"/>
                    <a:pt x="295" y="104"/>
                    <a:pt x="290" y="106"/>
                  </a:cubicBezTo>
                  <a:cubicBezTo>
                    <a:pt x="287" y="110"/>
                    <a:pt x="286" y="116"/>
                    <a:pt x="281" y="114"/>
                  </a:cubicBezTo>
                  <a:cubicBezTo>
                    <a:pt x="276" y="113"/>
                    <a:pt x="276" y="122"/>
                    <a:pt x="275" y="126"/>
                  </a:cubicBezTo>
                  <a:cubicBezTo>
                    <a:pt x="274" y="137"/>
                    <a:pt x="269" y="147"/>
                    <a:pt x="267" y="158"/>
                  </a:cubicBezTo>
                  <a:cubicBezTo>
                    <a:pt x="268" y="170"/>
                    <a:pt x="268" y="183"/>
                    <a:pt x="265" y="194"/>
                  </a:cubicBezTo>
                  <a:cubicBezTo>
                    <a:pt x="263" y="199"/>
                    <a:pt x="262" y="204"/>
                    <a:pt x="262" y="210"/>
                  </a:cubicBezTo>
                  <a:cubicBezTo>
                    <a:pt x="256" y="212"/>
                    <a:pt x="250" y="214"/>
                    <a:pt x="247" y="222"/>
                  </a:cubicBezTo>
                  <a:cubicBezTo>
                    <a:pt x="241" y="231"/>
                    <a:pt x="242" y="243"/>
                    <a:pt x="240" y="254"/>
                  </a:cubicBezTo>
                  <a:cubicBezTo>
                    <a:pt x="238" y="260"/>
                    <a:pt x="231" y="252"/>
                    <a:pt x="229" y="258"/>
                  </a:cubicBezTo>
                  <a:cubicBezTo>
                    <a:pt x="228" y="270"/>
                    <a:pt x="226" y="282"/>
                    <a:pt x="225" y="294"/>
                  </a:cubicBezTo>
                  <a:cubicBezTo>
                    <a:pt x="225" y="299"/>
                    <a:pt x="225" y="306"/>
                    <a:pt x="223" y="309"/>
                  </a:cubicBezTo>
                  <a:cubicBezTo>
                    <a:pt x="218" y="314"/>
                    <a:pt x="212" y="309"/>
                    <a:pt x="207" y="310"/>
                  </a:cubicBezTo>
                  <a:cubicBezTo>
                    <a:pt x="207" y="315"/>
                    <a:pt x="204" y="322"/>
                    <a:pt x="207" y="325"/>
                  </a:cubicBezTo>
                  <a:cubicBezTo>
                    <a:pt x="212" y="327"/>
                    <a:pt x="219" y="326"/>
                    <a:pt x="222" y="333"/>
                  </a:cubicBezTo>
                  <a:cubicBezTo>
                    <a:pt x="227" y="342"/>
                    <a:pt x="235" y="348"/>
                    <a:pt x="238" y="358"/>
                  </a:cubicBezTo>
                  <a:cubicBezTo>
                    <a:pt x="241" y="366"/>
                    <a:pt x="243" y="378"/>
                    <a:pt x="252" y="380"/>
                  </a:cubicBezTo>
                  <a:cubicBezTo>
                    <a:pt x="256" y="383"/>
                    <a:pt x="256" y="390"/>
                    <a:pt x="256" y="395"/>
                  </a:cubicBezTo>
                  <a:cubicBezTo>
                    <a:pt x="254" y="397"/>
                    <a:pt x="248" y="396"/>
                    <a:pt x="244" y="397"/>
                  </a:cubicBezTo>
                  <a:cubicBezTo>
                    <a:pt x="240" y="398"/>
                    <a:pt x="234" y="397"/>
                    <a:pt x="230" y="398"/>
                  </a:cubicBezTo>
                  <a:cubicBezTo>
                    <a:pt x="228" y="401"/>
                    <a:pt x="225" y="405"/>
                    <a:pt x="223" y="409"/>
                  </a:cubicBezTo>
                  <a:close/>
                </a:path>
              </a:pathLst>
            </a:custGeom>
            <a:solidFill>
              <a:schemeClr val="bg1">
                <a:lumMod val="65000"/>
              </a:schemeClr>
            </a:solidFill>
            <a:ln w="1270">
              <a:solidFill>
                <a:schemeClr val="bg1">
                  <a:alpha val="39000"/>
                </a:schemeClr>
              </a:solidFill>
              <a:headEnd/>
              <a:tailEnd/>
            </a:ln>
            <a:effectLst/>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Freeform 4017"/>
            <p:cNvSpPr>
              <a:spLocks/>
            </p:cNvSpPr>
            <p:nvPr/>
          </p:nvSpPr>
          <p:spPr bwMode="auto">
            <a:xfrm>
              <a:off x="4069052" y="1821079"/>
              <a:ext cx="1128030" cy="1090397"/>
            </a:xfrm>
            <a:custGeom>
              <a:avLst/>
              <a:gdLst/>
              <a:ahLst/>
              <a:cxnLst>
                <a:cxn ang="0">
                  <a:pos x="132" y="0"/>
                </a:cxn>
                <a:cxn ang="0">
                  <a:pos x="229" y="80"/>
                </a:cxn>
                <a:cxn ang="0">
                  <a:pos x="241" y="90"/>
                </a:cxn>
                <a:cxn ang="0">
                  <a:pos x="247" y="102"/>
                </a:cxn>
                <a:cxn ang="0">
                  <a:pos x="258" y="108"/>
                </a:cxn>
                <a:cxn ang="0">
                  <a:pos x="268" y="114"/>
                </a:cxn>
                <a:cxn ang="0">
                  <a:pos x="278" y="123"/>
                </a:cxn>
                <a:cxn ang="0">
                  <a:pos x="280" y="137"/>
                </a:cxn>
                <a:cxn ang="0">
                  <a:pos x="296" y="133"/>
                </a:cxn>
                <a:cxn ang="0">
                  <a:pos x="295" y="195"/>
                </a:cxn>
                <a:cxn ang="0">
                  <a:pos x="281" y="219"/>
                </a:cxn>
                <a:cxn ang="0">
                  <a:pos x="245" y="222"/>
                </a:cxn>
                <a:cxn ang="0">
                  <a:pos x="230" y="229"/>
                </a:cxn>
                <a:cxn ang="0">
                  <a:pos x="210" y="224"/>
                </a:cxn>
                <a:cxn ang="0">
                  <a:pos x="190" y="237"/>
                </a:cxn>
                <a:cxn ang="0">
                  <a:pos x="183" y="247"/>
                </a:cxn>
                <a:cxn ang="0">
                  <a:pos x="172" y="247"/>
                </a:cxn>
                <a:cxn ang="0">
                  <a:pos x="160" y="268"/>
                </a:cxn>
                <a:cxn ang="0">
                  <a:pos x="149" y="263"/>
                </a:cxn>
                <a:cxn ang="0">
                  <a:pos x="141" y="281"/>
                </a:cxn>
                <a:cxn ang="0">
                  <a:pos x="132" y="297"/>
                </a:cxn>
                <a:cxn ang="0">
                  <a:pos x="125" y="306"/>
                </a:cxn>
                <a:cxn ang="0">
                  <a:pos x="120" y="333"/>
                </a:cxn>
                <a:cxn ang="0">
                  <a:pos x="110" y="337"/>
                </a:cxn>
                <a:cxn ang="0">
                  <a:pos x="104" y="327"/>
                </a:cxn>
                <a:cxn ang="0">
                  <a:pos x="93" y="340"/>
                </a:cxn>
                <a:cxn ang="0">
                  <a:pos x="81" y="334"/>
                </a:cxn>
                <a:cxn ang="0">
                  <a:pos x="73" y="329"/>
                </a:cxn>
                <a:cxn ang="0">
                  <a:pos x="65" y="305"/>
                </a:cxn>
                <a:cxn ang="0">
                  <a:pos x="60" y="288"/>
                </a:cxn>
                <a:cxn ang="0">
                  <a:pos x="48" y="291"/>
                </a:cxn>
                <a:cxn ang="0">
                  <a:pos x="36" y="292"/>
                </a:cxn>
                <a:cxn ang="0">
                  <a:pos x="26" y="298"/>
                </a:cxn>
                <a:cxn ang="0">
                  <a:pos x="14" y="286"/>
                </a:cxn>
                <a:cxn ang="0">
                  <a:pos x="13" y="270"/>
                </a:cxn>
                <a:cxn ang="0">
                  <a:pos x="4" y="258"/>
                </a:cxn>
                <a:cxn ang="0">
                  <a:pos x="1" y="235"/>
                </a:cxn>
                <a:cxn ang="0">
                  <a:pos x="8" y="223"/>
                </a:cxn>
                <a:cxn ang="0">
                  <a:pos x="17" y="214"/>
                </a:cxn>
                <a:cxn ang="0">
                  <a:pos x="27" y="225"/>
                </a:cxn>
                <a:cxn ang="0">
                  <a:pos x="33" y="219"/>
                </a:cxn>
                <a:cxn ang="0">
                  <a:pos x="52" y="217"/>
                </a:cxn>
                <a:cxn ang="0">
                  <a:pos x="113" y="216"/>
                </a:cxn>
                <a:cxn ang="0">
                  <a:pos x="122" y="209"/>
                </a:cxn>
                <a:cxn ang="0">
                  <a:pos x="120" y="195"/>
                </a:cxn>
                <a:cxn ang="0">
                  <a:pos x="117" y="177"/>
                </a:cxn>
                <a:cxn ang="0">
                  <a:pos x="104" y="26"/>
                </a:cxn>
                <a:cxn ang="0">
                  <a:pos x="102" y="2"/>
                </a:cxn>
                <a:cxn ang="0">
                  <a:pos x="132" y="0"/>
                </a:cxn>
              </a:cxnLst>
              <a:rect l="0" t="0" r="r" b="b"/>
              <a:pathLst>
                <a:path w="298" h="342">
                  <a:moveTo>
                    <a:pt x="132" y="0"/>
                  </a:moveTo>
                  <a:cubicBezTo>
                    <a:pt x="165" y="25"/>
                    <a:pt x="196" y="55"/>
                    <a:pt x="229" y="80"/>
                  </a:cubicBezTo>
                  <a:cubicBezTo>
                    <a:pt x="233" y="83"/>
                    <a:pt x="238" y="85"/>
                    <a:pt x="241" y="90"/>
                  </a:cubicBezTo>
                  <a:cubicBezTo>
                    <a:pt x="238" y="96"/>
                    <a:pt x="244" y="98"/>
                    <a:pt x="247" y="102"/>
                  </a:cubicBezTo>
                  <a:cubicBezTo>
                    <a:pt x="250" y="105"/>
                    <a:pt x="253" y="113"/>
                    <a:pt x="258" y="108"/>
                  </a:cubicBezTo>
                  <a:cubicBezTo>
                    <a:pt x="261" y="105"/>
                    <a:pt x="263" y="115"/>
                    <a:pt x="268" y="114"/>
                  </a:cubicBezTo>
                  <a:cubicBezTo>
                    <a:pt x="272" y="113"/>
                    <a:pt x="278" y="116"/>
                    <a:pt x="278" y="123"/>
                  </a:cubicBezTo>
                  <a:cubicBezTo>
                    <a:pt x="279" y="127"/>
                    <a:pt x="275" y="136"/>
                    <a:pt x="280" y="137"/>
                  </a:cubicBezTo>
                  <a:cubicBezTo>
                    <a:pt x="285" y="136"/>
                    <a:pt x="291" y="134"/>
                    <a:pt x="296" y="133"/>
                  </a:cubicBezTo>
                  <a:cubicBezTo>
                    <a:pt x="297" y="154"/>
                    <a:pt x="298" y="175"/>
                    <a:pt x="295" y="195"/>
                  </a:cubicBezTo>
                  <a:cubicBezTo>
                    <a:pt x="293" y="205"/>
                    <a:pt x="289" y="215"/>
                    <a:pt x="281" y="219"/>
                  </a:cubicBezTo>
                  <a:cubicBezTo>
                    <a:pt x="269" y="220"/>
                    <a:pt x="257" y="220"/>
                    <a:pt x="245" y="222"/>
                  </a:cubicBezTo>
                  <a:cubicBezTo>
                    <a:pt x="240" y="227"/>
                    <a:pt x="235" y="231"/>
                    <a:pt x="230" y="229"/>
                  </a:cubicBezTo>
                  <a:cubicBezTo>
                    <a:pt x="223" y="228"/>
                    <a:pt x="216" y="226"/>
                    <a:pt x="210" y="224"/>
                  </a:cubicBezTo>
                  <a:cubicBezTo>
                    <a:pt x="203" y="227"/>
                    <a:pt x="197" y="234"/>
                    <a:pt x="190" y="237"/>
                  </a:cubicBezTo>
                  <a:cubicBezTo>
                    <a:pt x="186" y="238"/>
                    <a:pt x="188" y="248"/>
                    <a:pt x="183" y="247"/>
                  </a:cubicBezTo>
                  <a:cubicBezTo>
                    <a:pt x="179" y="245"/>
                    <a:pt x="174" y="241"/>
                    <a:pt x="172" y="247"/>
                  </a:cubicBezTo>
                  <a:cubicBezTo>
                    <a:pt x="166" y="252"/>
                    <a:pt x="164" y="261"/>
                    <a:pt x="160" y="268"/>
                  </a:cubicBezTo>
                  <a:cubicBezTo>
                    <a:pt x="156" y="271"/>
                    <a:pt x="152" y="266"/>
                    <a:pt x="149" y="263"/>
                  </a:cubicBezTo>
                  <a:cubicBezTo>
                    <a:pt x="142" y="264"/>
                    <a:pt x="143" y="275"/>
                    <a:pt x="141" y="281"/>
                  </a:cubicBezTo>
                  <a:cubicBezTo>
                    <a:pt x="140" y="288"/>
                    <a:pt x="138" y="295"/>
                    <a:pt x="132" y="297"/>
                  </a:cubicBezTo>
                  <a:cubicBezTo>
                    <a:pt x="128" y="298"/>
                    <a:pt x="123" y="299"/>
                    <a:pt x="125" y="306"/>
                  </a:cubicBezTo>
                  <a:cubicBezTo>
                    <a:pt x="125" y="315"/>
                    <a:pt x="123" y="325"/>
                    <a:pt x="120" y="333"/>
                  </a:cubicBezTo>
                  <a:cubicBezTo>
                    <a:pt x="117" y="334"/>
                    <a:pt x="112" y="341"/>
                    <a:pt x="110" y="337"/>
                  </a:cubicBezTo>
                  <a:cubicBezTo>
                    <a:pt x="108" y="333"/>
                    <a:pt x="109" y="324"/>
                    <a:pt x="104" y="327"/>
                  </a:cubicBezTo>
                  <a:cubicBezTo>
                    <a:pt x="99" y="330"/>
                    <a:pt x="97" y="337"/>
                    <a:pt x="93" y="340"/>
                  </a:cubicBezTo>
                  <a:cubicBezTo>
                    <a:pt x="90" y="336"/>
                    <a:pt x="85" y="329"/>
                    <a:pt x="81" y="334"/>
                  </a:cubicBezTo>
                  <a:cubicBezTo>
                    <a:pt x="77" y="342"/>
                    <a:pt x="75" y="333"/>
                    <a:pt x="73" y="329"/>
                  </a:cubicBezTo>
                  <a:cubicBezTo>
                    <a:pt x="72" y="320"/>
                    <a:pt x="70" y="311"/>
                    <a:pt x="65" y="305"/>
                  </a:cubicBezTo>
                  <a:cubicBezTo>
                    <a:pt x="62" y="300"/>
                    <a:pt x="61" y="293"/>
                    <a:pt x="60" y="288"/>
                  </a:cubicBezTo>
                  <a:cubicBezTo>
                    <a:pt x="56" y="282"/>
                    <a:pt x="51" y="288"/>
                    <a:pt x="48" y="291"/>
                  </a:cubicBezTo>
                  <a:cubicBezTo>
                    <a:pt x="45" y="297"/>
                    <a:pt x="40" y="294"/>
                    <a:pt x="36" y="292"/>
                  </a:cubicBezTo>
                  <a:cubicBezTo>
                    <a:pt x="32" y="289"/>
                    <a:pt x="30" y="300"/>
                    <a:pt x="26" y="298"/>
                  </a:cubicBezTo>
                  <a:cubicBezTo>
                    <a:pt x="22" y="295"/>
                    <a:pt x="18" y="290"/>
                    <a:pt x="14" y="286"/>
                  </a:cubicBezTo>
                  <a:cubicBezTo>
                    <a:pt x="15" y="281"/>
                    <a:pt x="14" y="275"/>
                    <a:pt x="13" y="270"/>
                  </a:cubicBezTo>
                  <a:cubicBezTo>
                    <a:pt x="11" y="265"/>
                    <a:pt x="5" y="264"/>
                    <a:pt x="4" y="258"/>
                  </a:cubicBezTo>
                  <a:cubicBezTo>
                    <a:pt x="3" y="250"/>
                    <a:pt x="0" y="243"/>
                    <a:pt x="1" y="235"/>
                  </a:cubicBezTo>
                  <a:cubicBezTo>
                    <a:pt x="4" y="232"/>
                    <a:pt x="9" y="229"/>
                    <a:pt x="8" y="223"/>
                  </a:cubicBezTo>
                  <a:cubicBezTo>
                    <a:pt x="8" y="217"/>
                    <a:pt x="12" y="211"/>
                    <a:pt x="17" y="214"/>
                  </a:cubicBezTo>
                  <a:cubicBezTo>
                    <a:pt x="20" y="219"/>
                    <a:pt x="22" y="226"/>
                    <a:pt x="27" y="225"/>
                  </a:cubicBezTo>
                  <a:cubicBezTo>
                    <a:pt x="28" y="220"/>
                    <a:pt x="27" y="215"/>
                    <a:pt x="33" y="219"/>
                  </a:cubicBezTo>
                  <a:cubicBezTo>
                    <a:pt x="39" y="221"/>
                    <a:pt x="46" y="221"/>
                    <a:pt x="52" y="217"/>
                  </a:cubicBezTo>
                  <a:cubicBezTo>
                    <a:pt x="72" y="216"/>
                    <a:pt x="93" y="217"/>
                    <a:pt x="113" y="216"/>
                  </a:cubicBezTo>
                  <a:cubicBezTo>
                    <a:pt x="118" y="217"/>
                    <a:pt x="123" y="217"/>
                    <a:pt x="122" y="209"/>
                  </a:cubicBezTo>
                  <a:cubicBezTo>
                    <a:pt x="124" y="204"/>
                    <a:pt x="125" y="198"/>
                    <a:pt x="120" y="195"/>
                  </a:cubicBezTo>
                  <a:cubicBezTo>
                    <a:pt x="116" y="190"/>
                    <a:pt x="118" y="183"/>
                    <a:pt x="117" y="177"/>
                  </a:cubicBezTo>
                  <a:cubicBezTo>
                    <a:pt x="113" y="127"/>
                    <a:pt x="108" y="77"/>
                    <a:pt x="104" y="26"/>
                  </a:cubicBezTo>
                  <a:cubicBezTo>
                    <a:pt x="103" y="18"/>
                    <a:pt x="102" y="10"/>
                    <a:pt x="102" y="2"/>
                  </a:cubicBezTo>
                  <a:cubicBezTo>
                    <a:pt x="112" y="1"/>
                    <a:pt x="122" y="3"/>
                    <a:pt x="132" y="0"/>
                  </a:cubicBezTo>
                  <a:close/>
                </a:path>
              </a:pathLst>
            </a:custGeom>
            <a:solidFill>
              <a:schemeClr val="bg1">
                <a:lumMod val="65000"/>
              </a:schemeClr>
            </a:solidFill>
            <a:ln w="1270">
              <a:solidFill>
                <a:schemeClr val="bg1">
                  <a:alpha val="39000"/>
                </a:schemeClr>
              </a:solidFill>
              <a:headEnd/>
              <a:tailEnd/>
            </a:ln>
            <a:effectLst/>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Freeform 4018"/>
            <p:cNvSpPr>
              <a:spLocks/>
            </p:cNvSpPr>
            <p:nvPr/>
          </p:nvSpPr>
          <p:spPr bwMode="auto">
            <a:xfrm>
              <a:off x="5537278" y="1238543"/>
              <a:ext cx="1092223" cy="985838"/>
            </a:xfrm>
            <a:custGeom>
              <a:avLst/>
              <a:gdLst/>
              <a:ahLst/>
              <a:cxnLst>
                <a:cxn ang="0">
                  <a:pos x="282" y="259"/>
                </a:cxn>
                <a:cxn ang="0">
                  <a:pos x="281" y="301"/>
                </a:cxn>
                <a:cxn ang="0">
                  <a:pos x="269" y="302"/>
                </a:cxn>
                <a:cxn ang="0">
                  <a:pos x="264" y="313"/>
                </a:cxn>
                <a:cxn ang="0">
                  <a:pos x="252" y="306"/>
                </a:cxn>
                <a:cxn ang="0">
                  <a:pos x="151" y="244"/>
                </a:cxn>
                <a:cxn ang="0">
                  <a:pos x="119" y="225"/>
                </a:cxn>
                <a:cxn ang="0">
                  <a:pos x="96" y="237"/>
                </a:cxn>
                <a:cxn ang="0">
                  <a:pos x="85" y="241"/>
                </a:cxn>
                <a:cxn ang="0">
                  <a:pos x="68" y="229"/>
                </a:cxn>
                <a:cxn ang="0">
                  <a:pos x="46" y="222"/>
                </a:cxn>
                <a:cxn ang="0">
                  <a:pos x="37" y="204"/>
                </a:cxn>
                <a:cxn ang="0">
                  <a:pos x="19" y="201"/>
                </a:cxn>
                <a:cxn ang="0">
                  <a:pos x="11" y="182"/>
                </a:cxn>
                <a:cxn ang="0">
                  <a:pos x="0" y="164"/>
                </a:cxn>
                <a:cxn ang="0">
                  <a:pos x="10" y="150"/>
                </a:cxn>
                <a:cxn ang="0">
                  <a:pos x="8" y="130"/>
                </a:cxn>
                <a:cxn ang="0">
                  <a:pos x="9" y="108"/>
                </a:cxn>
                <a:cxn ang="0">
                  <a:pos x="3" y="82"/>
                </a:cxn>
                <a:cxn ang="0">
                  <a:pos x="5" y="69"/>
                </a:cxn>
                <a:cxn ang="0">
                  <a:pos x="15" y="53"/>
                </a:cxn>
                <a:cxn ang="0">
                  <a:pos x="16" y="38"/>
                </a:cxn>
                <a:cxn ang="0">
                  <a:pos x="37" y="21"/>
                </a:cxn>
                <a:cxn ang="0">
                  <a:pos x="38" y="4"/>
                </a:cxn>
                <a:cxn ang="0">
                  <a:pos x="49" y="8"/>
                </a:cxn>
                <a:cxn ang="0">
                  <a:pos x="69" y="10"/>
                </a:cxn>
                <a:cxn ang="0">
                  <a:pos x="87" y="14"/>
                </a:cxn>
                <a:cxn ang="0">
                  <a:pos x="103" y="21"/>
                </a:cxn>
                <a:cxn ang="0">
                  <a:pos x="111" y="38"/>
                </a:cxn>
                <a:cxn ang="0">
                  <a:pos x="127" y="48"/>
                </a:cxn>
                <a:cxn ang="0">
                  <a:pos x="163" y="62"/>
                </a:cxn>
                <a:cxn ang="0">
                  <a:pos x="181" y="68"/>
                </a:cxn>
                <a:cxn ang="0">
                  <a:pos x="194" y="50"/>
                </a:cxn>
                <a:cxn ang="0">
                  <a:pos x="197" y="24"/>
                </a:cxn>
                <a:cxn ang="0">
                  <a:pos x="222" y="10"/>
                </a:cxn>
                <a:cxn ang="0">
                  <a:pos x="247" y="18"/>
                </a:cxn>
                <a:cxn ang="0">
                  <a:pos x="255" y="26"/>
                </a:cxn>
                <a:cxn ang="0">
                  <a:pos x="271" y="30"/>
                </a:cxn>
                <a:cxn ang="0">
                  <a:pos x="282" y="36"/>
                </a:cxn>
                <a:cxn ang="0">
                  <a:pos x="279" y="48"/>
                </a:cxn>
                <a:cxn ang="0">
                  <a:pos x="280" y="66"/>
                </a:cxn>
                <a:cxn ang="0">
                  <a:pos x="281" y="91"/>
                </a:cxn>
                <a:cxn ang="0">
                  <a:pos x="282" y="120"/>
                </a:cxn>
                <a:cxn ang="0">
                  <a:pos x="282" y="226"/>
                </a:cxn>
                <a:cxn ang="0">
                  <a:pos x="282" y="259"/>
                </a:cxn>
              </a:cxnLst>
              <a:rect l="0" t="0" r="r" b="b"/>
              <a:pathLst>
                <a:path w="288" h="313">
                  <a:moveTo>
                    <a:pt x="282" y="259"/>
                  </a:moveTo>
                  <a:cubicBezTo>
                    <a:pt x="281" y="273"/>
                    <a:pt x="282" y="287"/>
                    <a:pt x="281" y="301"/>
                  </a:cubicBezTo>
                  <a:cubicBezTo>
                    <a:pt x="278" y="303"/>
                    <a:pt x="273" y="301"/>
                    <a:pt x="269" y="302"/>
                  </a:cubicBezTo>
                  <a:cubicBezTo>
                    <a:pt x="262" y="299"/>
                    <a:pt x="264" y="307"/>
                    <a:pt x="264" y="313"/>
                  </a:cubicBezTo>
                  <a:cubicBezTo>
                    <a:pt x="261" y="312"/>
                    <a:pt x="256" y="308"/>
                    <a:pt x="252" y="306"/>
                  </a:cubicBezTo>
                  <a:cubicBezTo>
                    <a:pt x="218" y="285"/>
                    <a:pt x="185" y="264"/>
                    <a:pt x="151" y="244"/>
                  </a:cubicBezTo>
                  <a:cubicBezTo>
                    <a:pt x="140" y="237"/>
                    <a:pt x="130" y="231"/>
                    <a:pt x="119" y="225"/>
                  </a:cubicBezTo>
                  <a:cubicBezTo>
                    <a:pt x="111" y="226"/>
                    <a:pt x="104" y="233"/>
                    <a:pt x="96" y="237"/>
                  </a:cubicBezTo>
                  <a:cubicBezTo>
                    <a:pt x="92" y="238"/>
                    <a:pt x="88" y="246"/>
                    <a:pt x="85" y="241"/>
                  </a:cubicBezTo>
                  <a:cubicBezTo>
                    <a:pt x="80" y="235"/>
                    <a:pt x="75" y="230"/>
                    <a:pt x="68" y="229"/>
                  </a:cubicBezTo>
                  <a:cubicBezTo>
                    <a:pt x="61" y="226"/>
                    <a:pt x="53" y="224"/>
                    <a:pt x="46" y="222"/>
                  </a:cubicBezTo>
                  <a:cubicBezTo>
                    <a:pt x="43" y="216"/>
                    <a:pt x="42" y="208"/>
                    <a:pt x="37" y="204"/>
                  </a:cubicBezTo>
                  <a:cubicBezTo>
                    <a:pt x="31" y="202"/>
                    <a:pt x="25" y="197"/>
                    <a:pt x="19" y="201"/>
                  </a:cubicBezTo>
                  <a:cubicBezTo>
                    <a:pt x="14" y="197"/>
                    <a:pt x="12" y="189"/>
                    <a:pt x="11" y="182"/>
                  </a:cubicBezTo>
                  <a:cubicBezTo>
                    <a:pt x="7" y="176"/>
                    <a:pt x="4" y="170"/>
                    <a:pt x="0" y="164"/>
                  </a:cubicBezTo>
                  <a:cubicBezTo>
                    <a:pt x="2" y="158"/>
                    <a:pt x="11" y="158"/>
                    <a:pt x="10" y="150"/>
                  </a:cubicBezTo>
                  <a:cubicBezTo>
                    <a:pt x="11" y="143"/>
                    <a:pt x="4" y="137"/>
                    <a:pt x="8" y="130"/>
                  </a:cubicBezTo>
                  <a:cubicBezTo>
                    <a:pt x="10" y="123"/>
                    <a:pt x="7" y="116"/>
                    <a:pt x="9" y="108"/>
                  </a:cubicBezTo>
                  <a:cubicBezTo>
                    <a:pt x="9" y="99"/>
                    <a:pt x="8" y="89"/>
                    <a:pt x="3" y="82"/>
                  </a:cubicBezTo>
                  <a:cubicBezTo>
                    <a:pt x="0" y="77"/>
                    <a:pt x="0" y="71"/>
                    <a:pt x="5" y="69"/>
                  </a:cubicBezTo>
                  <a:cubicBezTo>
                    <a:pt x="9" y="65"/>
                    <a:pt x="16" y="61"/>
                    <a:pt x="15" y="53"/>
                  </a:cubicBezTo>
                  <a:cubicBezTo>
                    <a:pt x="14" y="48"/>
                    <a:pt x="11" y="41"/>
                    <a:pt x="16" y="38"/>
                  </a:cubicBezTo>
                  <a:cubicBezTo>
                    <a:pt x="23" y="31"/>
                    <a:pt x="30" y="26"/>
                    <a:pt x="37" y="21"/>
                  </a:cubicBezTo>
                  <a:cubicBezTo>
                    <a:pt x="39" y="16"/>
                    <a:pt x="37" y="10"/>
                    <a:pt x="38" y="4"/>
                  </a:cubicBezTo>
                  <a:cubicBezTo>
                    <a:pt x="39" y="0"/>
                    <a:pt x="46" y="8"/>
                    <a:pt x="49" y="8"/>
                  </a:cubicBezTo>
                  <a:cubicBezTo>
                    <a:pt x="55" y="12"/>
                    <a:pt x="62" y="13"/>
                    <a:pt x="69" y="10"/>
                  </a:cubicBezTo>
                  <a:cubicBezTo>
                    <a:pt x="75" y="11"/>
                    <a:pt x="82" y="12"/>
                    <a:pt x="87" y="14"/>
                  </a:cubicBezTo>
                  <a:cubicBezTo>
                    <a:pt x="91" y="19"/>
                    <a:pt x="97" y="20"/>
                    <a:pt x="103" y="21"/>
                  </a:cubicBezTo>
                  <a:cubicBezTo>
                    <a:pt x="108" y="24"/>
                    <a:pt x="107" y="33"/>
                    <a:pt x="111" y="38"/>
                  </a:cubicBezTo>
                  <a:cubicBezTo>
                    <a:pt x="115" y="44"/>
                    <a:pt x="121" y="47"/>
                    <a:pt x="127" y="48"/>
                  </a:cubicBezTo>
                  <a:cubicBezTo>
                    <a:pt x="140" y="48"/>
                    <a:pt x="152" y="53"/>
                    <a:pt x="163" y="62"/>
                  </a:cubicBezTo>
                  <a:cubicBezTo>
                    <a:pt x="168" y="66"/>
                    <a:pt x="174" y="73"/>
                    <a:pt x="181" y="68"/>
                  </a:cubicBezTo>
                  <a:cubicBezTo>
                    <a:pt x="186" y="64"/>
                    <a:pt x="194" y="59"/>
                    <a:pt x="194" y="50"/>
                  </a:cubicBezTo>
                  <a:cubicBezTo>
                    <a:pt x="190" y="42"/>
                    <a:pt x="190" y="30"/>
                    <a:pt x="197" y="24"/>
                  </a:cubicBezTo>
                  <a:cubicBezTo>
                    <a:pt x="204" y="16"/>
                    <a:pt x="214" y="13"/>
                    <a:pt x="222" y="10"/>
                  </a:cubicBezTo>
                  <a:cubicBezTo>
                    <a:pt x="231" y="10"/>
                    <a:pt x="240" y="11"/>
                    <a:pt x="247" y="18"/>
                  </a:cubicBezTo>
                  <a:cubicBezTo>
                    <a:pt x="246" y="24"/>
                    <a:pt x="250" y="26"/>
                    <a:pt x="255" y="26"/>
                  </a:cubicBezTo>
                  <a:cubicBezTo>
                    <a:pt x="260" y="26"/>
                    <a:pt x="265" y="31"/>
                    <a:pt x="271" y="30"/>
                  </a:cubicBezTo>
                  <a:cubicBezTo>
                    <a:pt x="275" y="31"/>
                    <a:pt x="283" y="29"/>
                    <a:pt x="282" y="36"/>
                  </a:cubicBezTo>
                  <a:cubicBezTo>
                    <a:pt x="288" y="41"/>
                    <a:pt x="279" y="43"/>
                    <a:pt x="279" y="48"/>
                  </a:cubicBezTo>
                  <a:cubicBezTo>
                    <a:pt x="280" y="54"/>
                    <a:pt x="284" y="61"/>
                    <a:pt x="280" y="66"/>
                  </a:cubicBezTo>
                  <a:cubicBezTo>
                    <a:pt x="275" y="73"/>
                    <a:pt x="278" y="83"/>
                    <a:pt x="281" y="91"/>
                  </a:cubicBezTo>
                  <a:cubicBezTo>
                    <a:pt x="283" y="100"/>
                    <a:pt x="281" y="111"/>
                    <a:pt x="282" y="120"/>
                  </a:cubicBezTo>
                  <a:cubicBezTo>
                    <a:pt x="281" y="156"/>
                    <a:pt x="281" y="191"/>
                    <a:pt x="282" y="226"/>
                  </a:cubicBezTo>
                  <a:cubicBezTo>
                    <a:pt x="282" y="237"/>
                    <a:pt x="282" y="248"/>
                    <a:pt x="282" y="259"/>
                  </a:cubicBezTo>
                  <a:close/>
                </a:path>
              </a:pathLst>
            </a:custGeom>
            <a:solidFill>
              <a:schemeClr val="bg1">
                <a:lumMod val="65000"/>
              </a:schemeClr>
            </a:solidFill>
            <a:ln w="1270">
              <a:solidFill>
                <a:schemeClr val="bg1">
                  <a:alpha val="39000"/>
                </a:schemeClr>
              </a:solidFill>
              <a:headEnd/>
              <a:tailEnd/>
            </a:ln>
            <a:effectLst/>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Freeform 4019"/>
            <p:cNvSpPr>
              <a:spLocks/>
            </p:cNvSpPr>
            <p:nvPr/>
          </p:nvSpPr>
          <p:spPr bwMode="auto">
            <a:xfrm>
              <a:off x="3728847" y="1641833"/>
              <a:ext cx="572967" cy="448111"/>
            </a:xfrm>
            <a:custGeom>
              <a:avLst/>
              <a:gdLst/>
              <a:ahLst/>
              <a:cxnLst>
                <a:cxn ang="0">
                  <a:pos x="0" y="143"/>
                </a:cxn>
                <a:cxn ang="0">
                  <a:pos x="10" y="119"/>
                </a:cxn>
                <a:cxn ang="0">
                  <a:pos x="22" y="88"/>
                </a:cxn>
                <a:cxn ang="0">
                  <a:pos x="40" y="64"/>
                </a:cxn>
                <a:cxn ang="0">
                  <a:pos x="49" y="31"/>
                </a:cxn>
                <a:cxn ang="0">
                  <a:pos x="65" y="14"/>
                </a:cxn>
                <a:cxn ang="0">
                  <a:pos x="72" y="1"/>
                </a:cxn>
                <a:cxn ang="0">
                  <a:pos x="151" y="0"/>
                </a:cxn>
                <a:cxn ang="0">
                  <a:pos x="151" y="36"/>
                </a:cxn>
                <a:cxn ang="0">
                  <a:pos x="139" y="38"/>
                </a:cxn>
                <a:cxn ang="0">
                  <a:pos x="93" y="38"/>
                </a:cxn>
                <a:cxn ang="0">
                  <a:pos x="92" y="54"/>
                </a:cxn>
                <a:cxn ang="0">
                  <a:pos x="91" y="93"/>
                </a:cxn>
                <a:cxn ang="0">
                  <a:pos x="70" y="109"/>
                </a:cxn>
                <a:cxn ang="0">
                  <a:pos x="72" y="143"/>
                </a:cxn>
                <a:cxn ang="0">
                  <a:pos x="0" y="143"/>
                </a:cxn>
              </a:cxnLst>
              <a:rect l="0" t="0" r="r" b="b"/>
              <a:pathLst>
                <a:path w="151" h="143">
                  <a:moveTo>
                    <a:pt x="0" y="143"/>
                  </a:moveTo>
                  <a:cubicBezTo>
                    <a:pt x="0" y="133"/>
                    <a:pt x="5" y="125"/>
                    <a:pt x="10" y="119"/>
                  </a:cubicBezTo>
                  <a:cubicBezTo>
                    <a:pt x="15" y="110"/>
                    <a:pt x="18" y="98"/>
                    <a:pt x="22" y="88"/>
                  </a:cubicBezTo>
                  <a:cubicBezTo>
                    <a:pt x="25" y="78"/>
                    <a:pt x="36" y="74"/>
                    <a:pt x="40" y="64"/>
                  </a:cubicBezTo>
                  <a:cubicBezTo>
                    <a:pt x="39" y="52"/>
                    <a:pt x="43" y="40"/>
                    <a:pt x="49" y="31"/>
                  </a:cubicBezTo>
                  <a:cubicBezTo>
                    <a:pt x="55" y="26"/>
                    <a:pt x="63" y="24"/>
                    <a:pt x="65" y="14"/>
                  </a:cubicBezTo>
                  <a:cubicBezTo>
                    <a:pt x="67" y="10"/>
                    <a:pt x="68" y="2"/>
                    <a:pt x="72" y="1"/>
                  </a:cubicBezTo>
                  <a:cubicBezTo>
                    <a:pt x="98" y="0"/>
                    <a:pt x="125" y="1"/>
                    <a:pt x="151" y="0"/>
                  </a:cubicBezTo>
                  <a:cubicBezTo>
                    <a:pt x="151" y="12"/>
                    <a:pt x="151" y="24"/>
                    <a:pt x="151" y="36"/>
                  </a:cubicBezTo>
                  <a:cubicBezTo>
                    <a:pt x="149" y="40"/>
                    <a:pt x="143" y="36"/>
                    <a:pt x="139" y="38"/>
                  </a:cubicBezTo>
                  <a:cubicBezTo>
                    <a:pt x="124" y="38"/>
                    <a:pt x="109" y="37"/>
                    <a:pt x="93" y="38"/>
                  </a:cubicBezTo>
                  <a:cubicBezTo>
                    <a:pt x="91" y="41"/>
                    <a:pt x="92" y="49"/>
                    <a:pt x="92" y="54"/>
                  </a:cubicBezTo>
                  <a:cubicBezTo>
                    <a:pt x="91" y="67"/>
                    <a:pt x="91" y="80"/>
                    <a:pt x="91" y="93"/>
                  </a:cubicBezTo>
                  <a:cubicBezTo>
                    <a:pt x="84" y="98"/>
                    <a:pt x="74" y="99"/>
                    <a:pt x="70" y="109"/>
                  </a:cubicBezTo>
                  <a:cubicBezTo>
                    <a:pt x="70" y="121"/>
                    <a:pt x="72" y="132"/>
                    <a:pt x="72" y="143"/>
                  </a:cubicBezTo>
                  <a:cubicBezTo>
                    <a:pt x="48" y="143"/>
                    <a:pt x="24" y="143"/>
                    <a:pt x="0" y="143"/>
                  </a:cubicBezTo>
                  <a:close/>
                </a:path>
              </a:pathLst>
            </a:custGeom>
            <a:solidFill>
              <a:schemeClr val="bg1">
                <a:lumMod val="65000"/>
              </a:schemeClr>
            </a:solidFill>
            <a:ln w="1270">
              <a:solidFill>
                <a:schemeClr val="bg1">
                  <a:alpha val="39000"/>
                </a:schemeClr>
              </a:solidFill>
              <a:headEnd/>
              <a:tailEnd/>
            </a:ln>
            <a:effectLst/>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Freeform 4020"/>
            <p:cNvSpPr>
              <a:spLocks/>
            </p:cNvSpPr>
            <p:nvPr/>
          </p:nvSpPr>
          <p:spPr bwMode="auto">
            <a:xfrm>
              <a:off x="3728847" y="1671711"/>
              <a:ext cx="841547" cy="881284"/>
            </a:xfrm>
            <a:custGeom>
              <a:avLst/>
              <a:gdLst/>
              <a:ahLst/>
              <a:cxnLst>
                <a:cxn ang="0">
                  <a:pos x="94" y="281"/>
                </a:cxn>
                <a:cxn ang="0">
                  <a:pos x="71" y="253"/>
                </a:cxn>
                <a:cxn ang="0">
                  <a:pos x="58" y="244"/>
                </a:cxn>
                <a:cxn ang="0">
                  <a:pos x="43" y="236"/>
                </a:cxn>
                <a:cxn ang="0">
                  <a:pos x="17" y="240"/>
                </a:cxn>
                <a:cxn ang="0">
                  <a:pos x="15" y="233"/>
                </a:cxn>
                <a:cxn ang="0">
                  <a:pos x="16" y="185"/>
                </a:cxn>
                <a:cxn ang="0">
                  <a:pos x="15" y="172"/>
                </a:cxn>
                <a:cxn ang="0">
                  <a:pos x="11" y="148"/>
                </a:cxn>
                <a:cxn ang="0">
                  <a:pos x="2" y="146"/>
                </a:cxn>
                <a:cxn ang="0">
                  <a:pos x="5" y="134"/>
                </a:cxn>
                <a:cxn ang="0">
                  <a:pos x="74" y="134"/>
                </a:cxn>
                <a:cxn ang="0">
                  <a:pos x="73" y="99"/>
                </a:cxn>
                <a:cxn ang="0">
                  <a:pos x="93" y="84"/>
                </a:cxn>
                <a:cxn ang="0">
                  <a:pos x="94" y="29"/>
                </a:cxn>
                <a:cxn ang="0">
                  <a:pos x="139" y="29"/>
                </a:cxn>
                <a:cxn ang="0">
                  <a:pos x="152" y="29"/>
                </a:cxn>
                <a:cxn ang="0">
                  <a:pos x="153" y="0"/>
                </a:cxn>
                <a:cxn ang="0">
                  <a:pos x="221" y="50"/>
                </a:cxn>
                <a:cxn ang="0">
                  <a:pos x="191" y="52"/>
                </a:cxn>
                <a:cxn ang="0">
                  <a:pos x="202" y="184"/>
                </a:cxn>
                <a:cxn ang="0">
                  <a:pos x="207" y="242"/>
                </a:cxn>
                <a:cxn ang="0">
                  <a:pos x="212" y="255"/>
                </a:cxn>
                <a:cxn ang="0">
                  <a:pos x="206" y="266"/>
                </a:cxn>
                <a:cxn ang="0">
                  <a:pos x="141" y="267"/>
                </a:cxn>
                <a:cxn ang="0">
                  <a:pos x="123" y="269"/>
                </a:cxn>
                <a:cxn ang="0">
                  <a:pos x="116" y="274"/>
                </a:cxn>
                <a:cxn ang="0">
                  <a:pos x="108" y="268"/>
                </a:cxn>
                <a:cxn ang="0">
                  <a:pos x="98" y="270"/>
                </a:cxn>
                <a:cxn ang="0">
                  <a:pos x="94" y="281"/>
                </a:cxn>
              </a:cxnLst>
              <a:rect l="0" t="0" r="r" b="b"/>
              <a:pathLst>
                <a:path w="221" h="281">
                  <a:moveTo>
                    <a:pt x="94" y="281"/>
                  </a:moveTo>
                  <a:cubicBezTo>
                    <a:pt x="85" y="274"/>
                    <a:pt x="75" y="266"/>
                    <a:pt x="71" y="253"/>
                  </a:cubicBezTo>
                  <a:cubicBezTo>
                    <a:pt x="69" y="245"/>
                    <a:pt x="62" y="249"/>
                    <a:pt x="58" y="244"/>
                  </a:cubicBezTo>
                  <a:cubicBezTo>
                    <a:pt x="53" y="240"/>
                    <a:pt x="49" y="235"/>
                    <a:pt x="43" y="236"/>
                  </a:cubicBezTo>
                  <a:cubicBezTo>
                    <a:pt x="34" y="237"/>
                    <a:pt x="25" y="237"/>
                    <a:pt x="17" y="240"/>
                  </a:cubicBezTo>
                  <a:cubicBezTo>
                    <a:pt x="11" y="247"/>
                    <a:pt x="13" y="238"/>
                    <a:pt x="15" y="233"/>
                  </a:cubicBezTo>
                  <a:cubicBezTo>
                    <a:pt x="21" y="218"/>
                    <a:pt x="23" y="200"/>
                    <a:pt x="16" y="185"/>
                  </a:cubicBezTo>
                  <a:cubicBezTo>
                    <a:pt x="12" y="180"/>
                    <a:pt x="12" y="177"/>
                    <a:pt x="15" y="172"/>
                  </a:cubicBezTo>
                  <a:cubicBezTo>
                    <a:pt x="16" y="163"/>
                    <a:pt x="17" y="153"/>
                    <a:pt x="11" y="148"/>
                  </a:cubicBezTo>
                  <a:cubicBezTo>
                    <a:pt x="8" y="141"/>
                    <a:pt x="3" y="143"/>
                    <a:pt x="2" y="146"/>
                  </a:cubicBezTo>
                  <a:cubicBezTo>
                    <a:pt x="1" y="142"/>
                    <a:pt x="0" y="132"/>
                    <a:pt x="5" y="134"/>
                  </a:cubicBezTo>
                  <a:cubicBezTo>
                    <a:pt x="28" y="134"/>
                    <a:pt x="51" y="134"/>
                    <a:pt x="74" y="134"/>
                  </a:cubicBezTo>
                  <a:cubicBezTo>
                    <a:pt x="74" y="123"/>
                    <a:pt x="71" y="111"/>
                    <a:pt x="73" y="99"/>
                  </a:cubicBezTo>
                  <a:cubicBezTo>
                    <a:pt x="77" y="90"/>
                    <a:pt x="86" y="89"/>
                    <a:pt x="93" y="84"/>
                  </a:cubicBezTo>
                  <a:cubicBezTo>
                    <a:pt x="93" y="66"/>
                    <a:pt x="93" y="48"/>
                    <a:pt x="94" y="29"/>
                  </a:cubicBezTo>
                  <a:cubicBezTo>
                    <a:pt x="109" y="28"/>
                    <a:pt x="124" y="29"/>
                    <a:pt x="139" y="29"/>
                  </a:cubicBezTo>
                  <a:cubicBezTo>
                    <a:pt x="143" y="29"/>
                    <a:pt x="148" y="29"/>
                    <a:pt x="152" y="29"/>
                  </a:cubicBezTo>
                  <a:cubicBezTo>
                    <a:pt x="154" y="20"/>
                    <a:pt x="153" y="10"/>
                    <a:pt x="153" y="0"/>
                  </a:cubicBezTo>
                  <a:cubicBezTo>
                    <a:pt x="176" y="15"/>
                    <a:pt x="199" y="32"/>
                    <a:pt x="221" y="50"/>
                  </a:cubicBezTo>
                  <a:cubicBezTo>
                    <a:pt x="211" y="53"/>
                    <a:pt x="201" y="51"/>
                    <a:pt x="191" y="52"/>
                  </a:cubicBezTo>
                  <a:cubicBezTo>
                    <a:pt x="194" y="96"/>
                    <a:pt x="199" y="140"/>
                    <a:pt x="202" y="184"/>
                  </a:cubicBezTo>
                  <a:cubicBezTo>
                    <a:pt x="205" y="203"/>
                    <a:pt x="205" y="223"/>
                    <a:pt x="207" y="242"/>
                  </a:cubicBezTo>
                  <a:cubicBezTo>
                    <a:pt x="210" y="246"/>
                    <a:pt x="215" y="249"/>
                    <a:pt x="212" y="255"/>
                  </a:cubicBezTo>
                  <a:cubicBezTo>
                    <a:pt x="211" y="260"/>
                    <a:pt x="212" y="269"/>
                    <a:pt x="206" y="266"/>
                  </a:cubicBezTo>
                  <a:cubicBezTo>
                    <a:pt x="184" y="267"/>
                    <a:pt x="163" y="266"/>
                    <a:pt x="141" y="267"/>
                  </a:cubicBezTo>
                  <a:cubicBezTo>
                    <a:pt x="135" y="271"/>
                    <a:pt x="129" y="271"/>
                    <a:pt x="123" y="269"/>
                  </a:cubicBezTo>
                  <a:cubicBezTo>
                    <a:pt x="118" y="267"/>
                    <a:pt x="116" y="268"/>
                    <a:pt x="116" y="274"/>
                  </a:cubicBezTo>
                  <a:cubicBezTo>
                    <a:pt x="113" y="277"/>
                    <a:pt x="109" y="271"/>
                    <a:pt x="108" y="268"/>
                  </a:cubicBezTo>
                  <a:cubicBezTo>
                    <a:pt x="106" y="260"/>
                    <a:pt x="98" y="263"/>
                    <a:pt x="98" y="270"/>
                  </a:cubicBezTo>
                  <a:cubicBezTo>
                    <a:pt x="96" y="274"/>
                    <a:pt x="98" y="279"/>
                    <a:pt x="94" y="281"/>
                  </a:cubicBezTo>
                  <a:close/>
                </a:path>
              </a:pathLst>
            </a:custGeom>
            <a:solidFill>
              <a:schemeClr val="bg1">
                <a:lumMod val="65000"/>
              </a:schemeClr>
            </a:solidFill>
            <a:ln w="1270">
              <a:solidFill>
                <a:schemeClr val="bg1">
                  <a:alpha val="39000"/>
                </a:schemeClr>
              </a:solidFill>
              <a:headEnd/>
              <a:tailEnd/>
            </a:ln>
            <a:effectLst/>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Freeform 4021"/>
            <p:cNvSpPr>
              <a:spLocks/>
            </p:cNvSpPr>
            <p:nvPr/>
          </p:nvSpPr>
          <p:spPr bwMode="auto">
            <a:xfrm>
              <a:off x="4516681" y="2538054"/>
              <a:ext cx="555063" cy="403302"/>
            </a:xfrm>
            <a:custGeom>
              <a:avLst/>
              <a:gdLst/>
              <a:ahLst/>
              <a:cxnLst>
                <a:cxn ang="0">
                  <a:pos x="102" y="93"/>
                </a:cxn>
                <a:cxn ang="0">
                  <a:pos x="90" y="95"/>
                </a:cxn>
                <a:cxn ang="0">
                  <a:pos x="66" y="95"/>
                </a:cxn>
                <a:cxn ang="0">
                  <a:pos x="50" y="97"/>
                </a:cxn>
                <a:cxn ang="0">
                  <a:pos x="51" y="119"/>
                </a:cxn>
                <a:cxn ang="0">
                  <a:pos x="45" y="122"/>
                </a:cxn>
                <a:cxn ang="0">
                  <a:pos x="23" y="126"/>
                </a:cxn>
                <a:cxn ang="0">
                  <a:pos x="10" y="113"/>
                </a:cxn>
                <a:cxn ang="0">
                  <a:pos x="1" y="107"/>
                </a:cxn>
                <a:cxn ang="0">
                  <a:pos x="6" y="77"/>
                </a:cxn>
                <a:cxn ang="0">
                  <a:pos x="17" y="70"/>
                </a:cxn>
                <a:cxn ang="0">
                  <a:pos x="24" y="48"/>
                </a:cxn>
                <a:cxn ang="0">
                  <a:pos x="31" y="40"/>
                </a:cxn>
                <a:cxn ang="0">
                  <a:pos x="42" y="43"/>
                </a:cxn>
                <a:cxn ang="0">
                  <a:pos x="56" y="20"/>
                </a:cxn>
                <a:cxn ang="0">
                  <a:pos x="66" y="23"/>
                </a:cxn>
                <a:cxn ang="0">
                  <a:pos x="74" y="11"/>
                </a:cxn>
                <a:cxn ang="0">
                  <a:pos x="92" y="0"/>
                </a:cxn>
                <a:cxn ang="0">
                  <a:pos x="106" y="4"/>
                </a:cxn>
                <a:cxn ang="0">
                  <a:pos x="107" y="22"/>
                </a:cxn>
                <a:cxn ang="0">
                  <a:pos x="120" y="41"/>
                </a:cxn>
                <a:cxn ang="0">
                  <a:pos x="123" y="53"/>
                </a:cxn>
                <a:cxn ang="0">
                  <a:pos x="136" y="57"/>
                </a:cxn>
                <a:cxn ang="0">
                  <a:pos x="143" y="69"/>
                </a:cxn>
                <a:cxn ang="0">
                  <a:pos x="138" y="84"/>
                </a:cxn>
                <a:cxn ang="0">
                  <a:pos x="124" y="87"/>
                </a:cxn>
                <a:cxn ang="0">
                  <a:pos x="116" y="96"/>
                </a:cxn>
                <a:cxn ang="0">
                  <a:pos x="102" y="93"/>
                </a:cxn>
              </a:cxnLst>
              <a:rect l="0" t="0" r="r" b="b"/>
              <a:pathLst>
                <a:path w="145" h="128">
                  <a:moveTo>
                    <a:pt x="102" y="93"/>
                  </a:moveTo>
                  <a:cubicBezTo>
                    <a:pt x="98" y="90"/>
                    <a:pt x="94" y="92"/>
                    <a:pt x="90" y="95"/>
                  </a:cubicBezTo>
                  <a:cubicBezTo>
                    <a:pt x="82" y="97"/>
                    <a:pt x="74" y="95"/>
                    <a:pt x="66" y="95"/>
                  </a:cubicBezTo>
                  <a:cubicBezTo>
                    <a:pt x="61" y="96"/>
                    <a:pt x="55" y="94"/>
                    <a:pt x="50" y="97"/>
                  </a:cubicBezTo>
                  <a:cubicBezTo>
                    <a:pt x="48" y="104"/>
                    <a:pt x="51" y="112"/>
                    <a:pt x="51" y="119"/>
                  </a:cubicBezTo>
                  <a:cubicBezTo>
                    <a:pt x="53" y="127"/>
                    <a:pt x="48" y="127"/>
                    <a:pt x="45" y="122"/>
                  </a:cubicBezTo>
                  <a:cubicBezTo>
                    <a:pt x="38" y="119"/>
                    <a:pt x="30" y="122"/>
                    <a:pt x="23" y="126"/>
                  </a:cubicBezTo>
                  <a:cubicBezTo>
                    <a:pt x="17" y="128"/>
                    <a:pt x="11" y="120"/>
                    <a:pt x="10" y="113"/>
                  </a:cubicBezTo>
                  <a:cubicBezTo>
                    <a:pt x="8" y="108"/>
                    <a:pt x="0" y="113"/>
                    <a:pt x="1" y="107"/>
                  </a:cubicBezTo>
                  <a:cubicBezTo>
                    <a:pt x="5" y="98"/>
                    <a:pt x="7" y="88"/>
                    <a:pt x="6" y="77"/>
                  </a:cubicBezTo>
                  <a:cubicBezTo>
                    <a:pt x="8" y="73"/>
                    <a:pt x="13" y="74"/>
                    <a:pt x="17" y="70"/>
                  </a:cubicBezTo>
                  <a:cubicBezTo>
                    <a:pt x="22" y="65"/>
                    <a:pt x="21" y="55"/>
                    <a:pt x="24" y="48"/>
                  </a:cubicBezTo>
                  <a:cubicBezTo>
                    <a:pt x="24" y="44"/>
                    <a:pt x="28" y="36"/>
                    <a:pt x="31" y="40"/>
                  </a:cubicBezTo>
                  <a:cubicBezTo>
                    <a:pt x="34" y="43"/>
                    <a:pt x="39" y="48"/>
                    <a:pt x="42" y="43"/>
                  </a:cubicBezTo>
                  <a:cubicBezTo>
                    <a:pt x="45" y="34"/>
                    <a:pt x="49" y="25"/>
                    <a:pt x="56" y="20"/>
                  </a:cubicBezTo>
                  <a:cubicBezTo>
                    <a:pt x="59" y="18"/>
                    <a:pt x="63" y="26"/>
                    <a:pt x="66" y="23"/>
                  </a:cubicBezTo>
                  <a:cubicBezTo>
                    <a:pt x="67" y="17"/>
                    <a:pt x="70" y="13"/>
                    <a:pt x="74" y="11"/>
                  </a:cubicBezTo>
                  <a:cubicBezTo>
                    <a:pt x="80" y="8"/>
                    <a:pt x="85" y="2"/>
                    <a:pt x="92" y="0"/>
                  </a:cubicBezTo>
                  <a:cubicBezTo>
                    <a:pt x="96" y="3"/>
                    <a:pt x="101" y="3"/>
                    <a:pt x="106" y="4"/>
                  </a:cubicBezTo>
                  <a:cubicBezTo>
                    <a:pt x="104" y="10"/>
                    <a:pt x="105" y="17"/>
                    <a:pt x="107" y="22"/>
                  </a:cubicBezTo>
                  <a:cubicBezTo>
                    <a:pt x="110" y="31"/>
                    <a:pt x="119" y="32"/>
                    <a:pt x="120" y="41"/>
                  </a:cubicBezTo>
                  <a:cubicBezTo>
                    <a:pt x="116" y="45"/>
                    <a:pt x="119" y="50"/>
                    <a:pt x="123" y="53"/>
                  </a:cubicBezTo>
                  <a:cubicBezTo>
                    <a:pt x="127" y="57"/>
                    <a:pt x="131" y="58"/>
                    <a:pt x="136" y="57"/>
                  </a:cubicBezTo>
                  <a:cubicBezTo>
                    <a:pt x="140" y="57"/>
                    <a:pt x="141" y="65"/>
                    <a:pt x="143" y="69"/>
                  </a:cubicBezTo>
                  <a:cubicBezTo>
                    <a:pt x="145" y="75"/>
                    <a:pt x="142" y="81"/>
                    <a:pt x="138" y="84"/>
                  </a:cubicBezTo>
                  <a:cubicBezTo>
                    <a:pt x="134" y="87"/>
                    <a:pt x="128" y="82"/>
                    <a:pt x="124" y="87"/>
                  </a:cubicBezTo>
                  <a:cubicBezTo>
                    <a:pt x="121" y="90"/>
                    <a:pt x="120" y="97"/>
                    <a:pt x="116" y="96"/>
                  </a:cubicBezTo>
                  <a:cubicBezTo>
                    <a:pt x="111" y="94"/>
                    <a:pt x="107" y="94"/>
                    <a:pt x="102" y="93"/>
                  </a:cubicBezTo>
                  <a:close/>
                </a:path>
              </a:pathLst>
            </a:custGeom>
            <a:solidFill>
              <a:schemeClr val="bg1">
                <a:lumMod val="65000"/>
              </a:schemeClr>
            </a:solidFill>
            <a:ln w="1270">
              <a:solidFill>
                <a:schemeClr val="bg1">
                  <a:alpha val="39000"/>
                </a:schemeClr>
              </a:solidFill>
              <a:headEnd/>
              <a:tailEnd/>
            </a:ln>
            <a:effectLst/>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Freeform 4022"/>
            <p:cNvSpPr>
              <a:spLocks/>
            </p:cNvSpPr>
            <p:nvPr/>
          </p:nvSpPr>
          <p:spPr bwMode="auto">
            <a:xfrm>
              <a:off x="4910590" y="1940575"/>
              <a:ext cx="1074310" cy="851406"/>
            </a:xfrm>
            <a:custGeom>
              <a:avLst/>
              <a:gdLst/>
              <a:ahLst/>
              <a:cxnLst>
                <a:cxn ang="0">
                  <a:pos x="39" y="256"/>
                </a:cxn>
                <a:cxn ang="0">
                  <a:pos x="30" y="246"/>
                </a:cxn>
                <a:cxn ang="0">
                  <a:pos x="14" y="236"/>
                </a:cxn>
                <a:cxn ang="0">
                  <a:pos x="13" y="224"/>
                </a:cxn>
                <a:cxn ang="0">
                  <a:pos x="2" y="206"/>
                </a:cxn>
                <a:cxn ang="0">
                  <a:pos x="4" y="193"/>
                </a:cxn>
                <a:cxn ang="0">
                  <a:pos x="19" y="189"/>
                </a:cxn>
                <a:cxn ang="0">
                  <a:pos x="38" y="185"/>
                </a:cxn>
                <a:cxn ang="0">
                  <a:pos x="60" y="184"/>
                </a:cxn>
                <a:cxn ang="0">
                  <a:pos x="73" y="153"/>
                </a:cxn>
                <a:cxn ang="0">
                  <a:pos x="73" y="98"/>
                </a:cxn>
                <a:cxn ang="0">
                  <a:pos x="102" y="90"/>
                </a:cxn>
                <a:cxn ang="0">
                  <a:pos x="147" y="47"/>
                </a:cxn>
                <a:cxn ang="0">
                  <a:pos x="213" y="0"/>
                </a:cxn>
                <a:cxn ang="0">
                  <a:pos x="241" y="9"/>
                </a:cxn>
                <a:cxn ang="0">
                  <a:pos x="253" y="20"/>
                </a:cxn>
                <a:cxn ang="0">
                  <a:pos x="267" y="11"/>
                </a:cxn>
                <a:cxn ang="0">
                  <a:pos x="272" y="48"/>
                </a:cxn>
                <a:cxn ang="0">
                  <a:pos x="285" y="71"/>
                </a:cxn>
                <a:cxn ang="0">
                  <a:pos x="278" y="118"/>
                </a:cxn>
                <a:cxn ang="0">
                  <a:pos x="276" y="150"/>
                </a:cxn>
                <a:cxn ang="0">
                  <a:pos x="246" y="196"/>
                </a:cxn>
                <a:cxn ang="0">
                  <a:pos x="240" y="212"/>
                </a:cxn>
                <a:cxn ang="0">
                  <a:pos x="238" y="223"/>
                </a:cxn>
                <a:cxn ang="0">
                  <a:pos x="220" y="235"/>
                </a:cxn>
                <a:cxn ang="0">
                  <a:pos x="203" y="230"/>
                </a:cxn>
                <a:cxn ang="0">
                  <a:pos x="177" y="235"/>
                </a:cxn>
                <a:cxn ang="0">
                  <a:pos x="162" y="242"/>
                </a:cxn>
                <a:cxn ang="0">
                  <a:pos x="143" y="231"/>
                </a:cxn>
                <a:cxn ang="0">
                  <a:pos x="122" y="237"/>
                </a:cxn>
                <a:cxn ang="0">
                  <a:pos x="107" y="222"/>
                </a:cxn>
                <a:cxn ang="0">
                  <a:pos x="78" y="223"/>
                </a:cxn>
                <a:cxn ang="0">
                  <a:pos x="70" y="236"/>
                </a:cxn>
                <a:cxn ang="0">
                  <a:pos x="63" y="254"/>
                </a:cxn>
                <a:cxn ang="0">
                  <a:pos x="59" y="264"/>
                </a:cxn>
                <a:cxn ang="0">
                  <a:pos x="46" y="253"/>
                </a:cxn>
                <a:cxn ang="0">
                  <a:pos x="39" y="256"/>
                </a:cxn>
              </a:cxnLst>
              <a:rect l="0" t="0" r="r" b="b"/>
              <a:pathLst>
                <a:path w="285" h="270">
                  <a:moveTo>
                    <a:pt x="39" y="256"/>
                  </a:moveTo>
                  <a:cubicBezTo>
                    <a:pt x="36" y="252"/>
                    <a:pt x="36" y="244"/>
                    <a:pt x="30" y="246"/>
                  </a:cubicBezTo>
                  <a:cubicBezTo>
                    <a:pt x="24" y="248"/>
                    <a:pt x="19" y="241"/>
                    <a:pt x="14" y="236"/>
                  </a:cubicBezTo>
                  <a:cubicBezTo>
                    <a:pt x="15" y="232"/>
                    <a:pt x="19" y="227"/>
                    <a:pt x="13" y="224"/>
                  </a:cubicBezTo>
                  <a:cubicBezTo>
                    <a:pt x="8" y="219"/>
                    <a:pt x="3" y="214"/>
                    <a:pt x="2" y="206"/>
                  </a:cubicBezTo>
                  <a:cubicBezTo>
                    <a:pt x="0" y="202"/>
                    <a:pt x="0" y="192"/>
                    <a:pt x="4" y="193"/>
                  </a:cubicBezTo>
                  <a:cubicBezTo>
                    <a:pt x="10" y="195"/>
                    <a:pt x="15" y="194"/>
                    <a:pt x="19" y="189"/>
                  </a:cubicBezTo>
                  <a:cubicBezTo>
                    <a:pt x="24" y="184"/>
                    <a:pt x="32" y="187"/>
                    <a:pt x="38" y="185"/>
                  </a:cubicBezTo>
                  <a:cubicBezTo>
                    <a:pt x="45" y="184"/>
                    <a:pt x="53" y="185"/>
                    <a:pt x="60" y="184"/>
                  </a:cubicBezTo>
                  <a:cubicBezTo>
                    <a:pt x="68" y="177"/>
                    <a:pt x="71" y="164"/>
                    <a:pt x="73" y="153"/>
                  </a:cubicBezTo>
                  <a:cubicBezTo>
                    <a:pt x="75" y="135"/>
                    <a:pt x="74" y="116"/>
                    <a:pt x="73" y="98"/>
                  </a:cubicBezTo>
                  <a:cubicBezTo>
                    <a:pt x="83" y="95"/>
                    <a:pt x="93" y="94"/>
                    <a:pt x="102" y="90"/>
                  </a:cubicBezTo>
                  <a:cubicBezTo>
                    <a:pt x="116" y="75"/>
                    <a:pt x="130" y="58"/>
                    <a:pt x="147" y="47"/>
                  </a:cubicBezTo>
                  <a:cubicBezTo>
                    <a:pt x="168" y="30"/>
                    <a:pt x="191" y="15"/>
                    <a:pt x="213" y="0"/>
                  </a:cubicBezTo>
                  <a:cubicBezTo>
                    <a:pt x="222" y="0"/>
                    <a:pt x="232" y="5"/>
                    <a:pt x="241" y="9"/>
                  </a:cubicBezTo>
                  <a:cubicBezTo>
                    <a:pt x="245" y="12"/>
                    <a:pt x="249" y="16"/>
                    <a:pt x="253" y="20"/>
                  </a:cubicBezTo>
                  <a:cubicBezTo>
                    <a:pt x="258" y="16"/>
                    <a:pt x="263" y="14"/>
                    <a:pt x="267" y="11"/>
                  </a:cubicBezTo>
                  <a:cubicBezTo>
                    <a:pt x="269" y="23"/>
                    <a:pt x="270" y="36"/>
                    <a:pt x="272" y="48"/>
                  </a:cubicBezTo>
                  <a:cubicBezTo>
                    <a:pt x="275" y="57"/>
                    <a:pt x="279" y="65"/>
                    <a:pt x="285" y="71"/>
                  </a:cubicBezTo>
                  <a:cubicBezTo>
                    <a:pt x="279" y="85"/>
                    <a:pt x="278" y="102"/>
                    <a:pt x="278" y="118"/>
                  </a:cubicBezTo>
                  <a:cubicBezTo>
                    <a:pt x="277" y="128"/>
                    <a:pt x="278" y="140"/>
                    <a:pt x="276" y="150"/>
                  </a:cubicBezTo>
                  <a:cubicBezTo>
                    <a:pt x="266" y="165"/>
                    <a:pt x="254" y="178"/>
                    <a:pt x="246" y="196"/>
                  </a:cubicBezTo>
                  <a:cubicBezTo>
                    <a:pt x="243" y="201"/>
                    <a:pt x="239" y="205"/>
                    <a:pt x="240" y="212"/>
                  </a:cubicBezTo>
                  <a:cubicBezTo>
                    <a:pt x="240" y="216"/>
                    <a:pt x="244" y="225"/>
                    <a:pt x="238" y="223"/>
                  </a:cubicBezTo>
                  <a:cubicBezTo>
                    <a:pt x="230" y="222"/>
                    <a:pt x="225" y="231"/>
                    <a:pt x="220" y="235"/>
                  </a:cubicBezTo>
                  <a:cubicBezTo>
                    <a:pt x="214" y="235"/>
                    <a:pt x="209" y="232"/>
                    <a:pt x="203" y="230"/>
                  </a:cubicBezTo>
                  <a:cubicBezTo>
                    <a:pt x="195" y="228"/>
                    <a:pt x="185" y="229"/>
                    <a:pt x="177" y="235"/>
                  </a:cubicBezTo>
                  <a:cubicBezTo>
                    <a:pt x="173" y="240"/>
                    <a:pt x="168" y="243"/>
                    <a:pt x="162" y="242"/>
                  </a:cubicBezTo>
                  <a:cubicBezTo>
                    <a:pt x="155" y="242"/>
                    <a:pt x="149" y="235"/>
                    <a:pt x="143" y="231"/>
                  </a:cubicBezTo>
                  <a:cubicBezTo>
                    <a:pt x="135" y="229"/>
                    <a:pt x="129" y="239"/>
                    <a:pt x="122" y="237"/>
                  </a:cubicBezTo>
                  <a:cubicBezTo>
                    <a:pt x="117" y="232"/>
                    <a:pt x="114" y="223"/>
                    <a:pt x="107" y="222"/>
                  </a:cubicBezTo>
                  <a:cubicBezTo>
                    <a:pt x="98" y="218"/>
                    <a:pt x="87" y="220"/>
                    <a:pt x="78" y="223"/>
                  </a:cubicBezTo>
                  <a:cubicBezTo>
                    <a:pt x="73" y="225"/>
                    <a:pt x="71" y="230"/>
                    <a:pt x="70" y="236"/>
                  </a:cubicBezTo>
                  <a:cubicBezTo>
                    <a:pt x="68" y="243"/>
                    <a:pt x="63" y="247"/>
                    <a:pt x="63" y="254"/>
                  </a:cubicBezTo>
                  <a:cubicBezTo>
                    <a:pt x="62" y="258"/>
                    <a:pt x="64" y="270"/>
                    <a:pt x="59" y="264"/>
                  </a:cubicBezTo>
                  <a:cubicBezTo>
                    <a:pt x="54" y="262"/>
                    <a:pt x="50" y="255"/>
                    <a:pt x="46" y="253"/>
                  </a:cubicBezTo>
                  <a:cubicBezTo>
                    <a:pt x="43" y="253"/>
                    <a:pt x="41" y="255"/>
                    <a:pt x="39" y="256"/>
                  </a:cubicBezTo>
                  <a:close/>
                </a:path>
              </a:pathLst>
            </a:custGeom>
            <a:solidFill>
              <a:schemeClr val="bg1">
                <a:lumMod val="65000"/>
              </a:schemeClr>
            </a:solidFill>
            <a:ln w="1270">
              <a:solidFill>
                <a:schemeClr val="bg1">
                  <a:alpha val="39000"/>
                </a:schemeClr>
              </a:solidFill>
              <a:headEnd/>
              <a:tailEnd/>
            </a:ln>
            <a:effectLst/>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Freeform 4023"/>
            <p:cNvSpPr>
              <a:spLocks/>
            </p:cNvSpPr>
            <p:nvPr/>
          </p:nvSpPr>
          <p:spPr bwMode="auto">
            <a:xfrm>
              <a:off x="5805850" y="1940575"/>
              <a:ext cx="734121" cy="1150148"/>
            </a:xfrm>
            <a:custGeom>
              <a:avLst/>
              <a:gdLst/>
              <a:ahLst/>
              <a:cxnLst>
                <a:cxn ang="0">
                  <a:pos x="11" y="234"/>
                </a:cxn>
                <a:cxn ang="0">
                  <a:pos x="2" y="217"/>
                </a:cxn>
                <a:cxn ang="0">
                  <a:pos x="4" y="198"/>
                </a:cxn>
                <a:cxn ang="0">
                  <a:pos x="27" y="162"/>
                </a:cxn>
                <a:cxn ang="0">
                  <a:pos x="38" y="146"/>
                </a:cxn>
                <a:cxn ang="0">
                  <a:pos x="44" y="76"/>
                </a:cxn>
                <a:cxn ang="0">
                  <a:pos x="41" y="63"/>
                </a:cxn>
                <a:cxn ang="0">
                  <a:pos x="31" y="31"/>
                </a:cxn>
                <a:cxn ang="0">
                  <a:pos x="28" y="9"/>
                </a:cxn>
                <a:cxn ang="0">
                  <a:pos x="46" y="0"/>
                </a:cxn>
                <a:cxn ang="0">
                  <a:pos x="176" y="80"/>
                </a:cxn>
                <a:cxn ang="0">
                  <a:pos x="191" y="88"/>
                </a:cxn>
                <a:cxn ang="0">
                  <a:pos x="191" y="142"/>
                </a:cxn>
                <a:cxn ang="0">
                  <a:pos x="191" y="174"/>
                </a:cxn>
                <a:cxn ang="0">
                  <a:pos x="173" y="175"/>
                </a:cxn>
                <a:cxn ang="0">
                  <a:pos x="166" y="193"/>
                </a:cxn>
                <a:cxn ang="0">
                  <a:pos x="164" y="209"/>
                </a:cxn>
                <a:cxn ang="0">
                  <a:pos x="157" y="220"/>
                </a:cxn>
                <a:cxn ang="0">
                  <a:pos x="154" y="234"/>
                </a:cxn>
                <a:cxn ang="0">
                  <a:pos x="157" y="243"/>
                </a:cxn>
                <a:cxn ang="0">
                  <a:pos x="163" y="255"/>
                </a:cxn>
                <a:cxn ang="0">
                  <a:pos x="169" y="270"/>
                </a:cxn>
                <a:cxn ang="0">
                  <a:pos x="169" y="283"/>
                </a:cxn>
                <a:cxn ang="0">
                  <a:pos x="154" y="287"/>
                </a:cxn>
                <a:cxn ang="0">
                  <a:pos x="148" y="299"/>
                </a:cxn>
                <a:cxn ang="0">
                  <a:pos x="125" y="325"/>
                </a:cxn>
                <a:cxn ang="0">
                  <a:pos x="100" y="327"/>
                </a:cxn>
                <a:cxn ang="0">
                  <a:pos x="96" y="342"/>
                </a:cxn>
                <a:cxn ang="0">
                  <a:pos x="88" y="351"/>
                </a:cxn>
                <a:cxn ang="0">
                  <a:pos x="64" y="360"/>
                </a:cxn>
                <a:cxn ang="0">
                  <a:pos x="55" y="354"/>
                </a:cxn>
                <a:cxn ang="0">
                  <a:pos x="40" y="362"/>
                </a:cxn>
                <a:cxn ang="0">
                  <a:pos x="32" y="343"/>
                </a:cxn>
                <a:cxn ang="0">
                  <a:pos x="13" y="319"/>
                </a:cxn>
                <a:cxn ang="0">
                  <a:pos x="13" y="307"/>
                </a:cxn>
                <a:cxn ang="0">
                  <a:pos x="27" y="307"/>
                </a:cxn>
                <a:cxn ang="0">
                  <a:pos x="36" y="303"/>
                </a:cxn>
                <a:cxn ang="0">
                  <a:pos x="29" y="273"/>
                </a:cxn>
                <a:cxn ang="0">
                  <a:pos x="22" y="242"/>
                </a:cxn>
                <a:cxn ang="0">
                  <a:pos x="12" y="234"/>
                </a:cxn>
                <a:cxn ang="0">
                  <a:pos x="11" y="234"/>
                </a:cxn>
              </a:cxnLst>
              <a:rect l="0" t="0" r="r" b="b"/>
              <a:pathLst>
                <a:path w="191" h="364">
                  <a:moveTo>
                    <a:pt x="11" y="234"/>
                  </a:moveTo>
                  <a:cubicBezTo>
                    <a:pt x="8" y="228"/>
                    <a:pt x="2" y="225"/>
                    <a:pt x="2" y="217"/>
                  </a:cubicBezTo>
                  <a:cubicBezTo>
                    <a:pt x="1" y="211"/>
                    <a:pt x="0" y="203"/>
                    <a:pt x="4" y="198"/>
                  </a:cubicBezTo>
                  <a:cubicBezTo>
                    <a:pt x="11" y="186"/>
                    <a:pt x="18" y="173"/>
                    <a:pt x="27" y="162"/>
                  </a:cubicBezTo>
                  <a:cubicBezTo>
                    <a:pt x="30" y="157"/>
                    <a:pt x="35" y="152"/>
                    <a:pt x="38" y="146"/>
                  </a:cubicBezTo>
                  <a:cubicBezTo>
                    <a:pt x="40" y="123"/>
                    <a:pt x="37" y="98"/>
                    <a:pt x="44" y="76"/>
                  </a:cubicBezTo>
                  <a:cubicBezTo>
                    <a:pt x="48" y="70"/>
                    <a:pt x="45" y="66"/>
                    <a:pt x="41" y="63"/>
                  </a:cubicBezTo>
                  <a:cubicBezTo>
                    <a:pt x="35" y="54"/>
                    <a:pt x="32" y="43"/>
                    <a:pt x="31" y="31"/>
                  </a:cubicBezTo>
                  <a:cubicBezTo>
                    <a:pt x="30" y="24"/>
                    <a:pt x="29" y="16"/>
                    <a:pt x="28" y="9"/>
                  </a:cubicBezTo>
                  <a:cubicBezTo>
                    <a:pt x="34" y="6"/>
                    <a:pt x="40" y="1"/>
                    <a:pt x="46" y="0"/>
                  </a:cubicBezTo>
                  <a:cubicBezTo>
                    <a:pt x="90" y="26"/>
                    <a:pt x="133" y="52"/>
                    <a:pt x="176" y="80"/>
                  </a:cubicBezTo>
                  <a:cubicBezTo>
                    <a:pt x="181" y="83"/>
                    <a:pt x="186" y="85"/>
                    <a:pt x="191" y="88"/>
                  </a:cubicBezTo>
                  <a:cubicBezTo>
                    <a:pt x="190" y="106"/>
                    <a:pt x="190" y="124"/>
                    <a:pt x="191" y="142"/>
                  </a:cubicBezTo>
                  <a:cubicBezTo>
                    <a:pt x="190" y="153"/>
                    <a:pt x="191" y="163"/>
                    <a:pt x="191" y="174"/>
                  </a:cubicBezTo>
                  <a:cubicBezTo>
                    <a:pt x="185" y="174"/>
                    <a:pt x="179" y="174"/>
                    <a:pt x="173" y="175"/>
                  </a:cubicBezTo>
                  <a:cubicBezTo>
                    <a:pt x="169" y="179"/>
                    <a:pt x="170" y="188"/>
                    <a:pt x="166" y="193"/>
                  </a:cubicBezTo>
                  <a:cubicBezTo>
                    <a:pt x="163" y="197"/>
                    <a:pt x="162" y="203"/>
                    <a:pt x="164" y="209"/>
                  </a:cubicBezTo>
                  <a:cubicBezTo>
                    <a:pt x="162" y="213"/>
                    <a:pt x="154" y="214"/>
                    <a:pt x="157" y="220"/>
                  </a:cubicBezTo>
                  <a:cubicBezTo>
                    <a:pt x="161" y="225"/>
                    <a:pt x="157" y="230"/>
                    <a:pt x="154" y="234"/>
                  </a:cubicBezTo>
                  <a:cubicBezTo>
                    <a:pt x="151" y="238"/>
                    <a:pt x="151" y="246"/>
                    <a:pt x="157" y="243"/>
                  </a:cubicBezTo>
                  <a:cubicBezTo>
                    <a:pt x="163" y="241"/>
                    <a:pt x="162" y="251"/>
                    <a:pt x="163" y="255"/>
                  </a:cubicBezTo>
                  <a:cubicBezTo>
                    <a:pt x="163" y="261"/>
                    <a:pt x="165" y="267"/>
                    <a:pt x="169" y="270"/>
                  </a:cubicBezTo>
                  <a:cubicBezTo>
                    <a:pt x="171" y="273"/>
                    <a:pt x="173" y="281"/>
                    <a:pt x="169" y="283"/>
                  </a:cubicBezTo>
                  <a:cubicBezTo>
                    <a:pt x="164" y="279"/>
                    <a:pt x="159" y="283"/>
                    <a:pt x="154" y="287"/>
                  </a:cubicBezTo>
                  <a:cubicBezTo>
                    <a:pt x="150" y="289"/>
                    <a:pt x="148" y="294"/>
                    <a:pt x="148" y="299"/>
                  </a:cubicBezTo>
                  <a:cubicBezTo>
                    <a:pt x="141" y="309"/>
                    <a:pt x="133" y="316"/>
                    <a:pt x="125" y="325"/>
                  </a:cubicBezTo>
                  <a:cubicBezTo>
                    <a:pt x="117" y="327"/>
                    <a:pt x="108" y="324"/>
                    <a:pt x="100" y="327"/>
                  </a:cubicBezTo>
                  <a:cubicBezTo>
                    <a:pt x="97" y="331"/>
                    <a:pt x="99" y="338"/>
                    <a:pt x="96" y="342"/>
                  </a:cubicBezTo>
                  <a:cubicBezTo>
                    <a:pt x="94" y="346"/>
                    <a:pt x="93" y="352"/>
                    <a:pt x="88" y="351"/>
                  </a:cubicBezTo>
                  <a:cubicBezTo>
                    <a:pt x="79" y="349"/>
                    <a:pt x="71" y="355"/>
                    <a:pt x="64" y="360"/>
                  </a:cubicBezTo>
                  <a:cubicBezTo>
                    <a:pt x="59" y="364"/>
                    <a:pt x="59" y="351"/>
                    <a:pt x="55" y="354"/>
                  </a:cubicBezTo>
                  <a:cubicBezTo>
                    <a:pt x="50" y="357"/>
                    <a:pt x="45" y="362"/>
                    <a:pt x="40" y="362"/>
                  </a:cubicBezTo>
                  <a:cubicBezTo>
                    <a:pt x="35" y="357"/>
                    <a:pt x="36" y="348"/>
                    <a:pt x="32" y="343"/>
                  </a:cubicBezTo>
                  <a:cubicBezTo>
                    <a:pt x="28" y="333"/>
                    <a:pt x="19" y="328"/>
                    <a:pt x="13" y="319"/>
                  </a:cubicBezTo>
                  <a:cubicBezTo>
                    <a:pt x="9" y="316"/>
                    <a:pt x="9" y="311"/>
                    <a:pt x="13" y="307"/>
                  </a:cubicBezTo>
                  <a:cubicBezTo>
                    <a:pt x="16" y="302"/>
                    <a:pt x="23" y="307"/>
                    <a:pt x="27" y="307"/>
                  </a:cubicBezTo>
                  <a:cubicBezTo>
                    <a:pt x="30" y="307"/>
                    <a:pt x="38" y="308"/>
                    <a:pt x="36" y="303"/>
                  </a:cubicBezTo>
                  <a:cubicBezTo>
                    <a:pt x="30" y="295"/>
                    <a:pt x="28" y="284"/>
                    <a:pt x="29" y="273"/>
                  </a:cubicBezTo>
                  <a:cubicBezTo>
                    <a:pt x="31" y="262"/>
                    <a:pt x="28" y="251"/>
                    <a:pt x="22" y="242"/>
                  </a:cubicBezTo>
                  <a:cubicBezTo>
                    <a:pt x="20" y="237"/>
                    <a:pt x="16" y="234"/>
                    <a:pt x="12" y="234"/>
                  </a:cubicBezTo>
                  <a:cubicBezTo>
                    <a:pt x="11" y="234"/>
                    <a:pt x="11" y="234"/>
                    <a:pt x="11" y="234"/>
                  </a:cubicBezTo>
                  <a:close/>
                </a:path>
              </a:pathLst>
            </a:custGeom>
            <a:solidFill>
              <a:schemeClr val="bg1">
                <a:lumMod val="65000"/>
              </a:schemeClr>
            </a:solidFill>
            <a:ln w="1270">
              <a:solidFill>
                <a:schemeClr val="bg1">
                  <a:alpha val="39000"/>
                </a:schemeClr>
              </a:solidFill>
              <a:headEnd/>
              <a:tailEnd/>
            </a:ln>
            <a:effectLst/>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Freeform 4024"/>
            <p:cNvSpPr>
              <a:spLocks/>
            </p:cNvSpPr>
            <p:nvPr/>
          </p:nvSpPr>
          <p:spPr bwMode="auto">
            <a:xfrm>
              <a:off x="7381510" y="2313999"/>
              <a:ext cx="465534" cy="433174"/>
            </a:xfrm>
            <a:custGeom>
              <a:avLst/>
              <a:gdLst/>
              <a:ahLst/>
              <a:cxnLst>
                <a:cxn ang="0">
                  <a:pos x="107" y="133"/>
                </a:cxn>
                <a:cxn ang="0">
                  <a:pos x="98" y="123"/>
                </a:cxn>
                <a:cxn ang="0">
                  <a:pos x="90" y="111"/>
                </a:cxn>
                <a:cxn ang="0">
                  <a:pos x="81" y="99"/>
                </a:cxn>
                <a:cxn ang="0">
                  <a:pos x="70" y="91"/>
                </a:cxn>
                <a:cxn ang="0">
                  <a:pos x="59" y="86"/>
                </a:cxn>
                <a:cxn ang="0">
                  <a:pos x="47" y="86"/>
                </a:cxn>
                <a:cxn ang="0">
                  <a:pos x="38" y="86"/>
                </a:cxn>
                <a:cxn ang="0">
                  <a:pos x="27" y="81"/>
                </a:cxn>
                <a:cxn ang="0">
                  <a:pos x="20" y="88"/>
                </a:cxn>
                <a:cxn ang="0">
                  <a:pos x="14" y="86"/>
                </a:cxn>
                <a:cxn ang="0">
                  <a:pos x="3" y="90"/>
                </a:cxn>
                <a:cxn ang="0">
                  <a:pos x="1" y="75"/>
                </a:cxn>
                <a:cxn ang="0">
                  <a:pos x="9" y="43"/>
                </a:cxn>
                <a:cxn ang="0">
                  <a:pos x="12" y="29"/>
                </a:cxn>
                <a:cxn ang="0">
                  <a:pos x="22" y="22"/>
                </a:cxn>
                <a:cxn ang="0">
                  <a:pos x="36" y="11"/>
                </a:cxn>
                <a:cxn ang="0">
                  <a:pos x="43" y="9"/>
                </a:cxn>
                <a:cxn ang="0">
                  <a:pos x="58" y="64"/>
                </a:cxn>
                <a:cxn ang="0">
                  <a:pos x="63" y="64"/>
                </a:cxn>
                <a:cxn ang="0">
                  <a:pos x="70" y="72"/>
                </a:cxn>
                <a:cxn ang="0">
                  <a:pos x="80" y="77"/>
                </a:cxn>
                <a:cxn ang="0">
                  <a:pos x="97" y="98"/>
                </a:cxn>
                <a:cxn ang="0">
                  <a:pos x="107" y="107"/>
                </a:cxn>
                <a:cxn ang="0">
                  <a:pos x="113" y="117"/>
                </a:cxn>
                <a:cxn ang="0">
                  <a:pos x="119" y="129"/>
                </a:cxn>
                <a:cxn ang="0">
                  <a:pos x="109" y="132"/>
                </a:cxn>
                <a:cxn ang="0">
                  <a:pos x="107" y="133"/>
                </a:cxn>
              </a:cxnLst>
              <a:rect l="0" t="0" r="r" b="b"/>
              <a:pathLst>
                <a:path w="123" h="137">
                  <a:moveTo>
                    <a:pt x="107" y="133"/>
                  </a:moveTo>
                  <a:cubicBezTo>
                    <a:pt x="103" y="131"/>
                    <a:pt x="103" y="124"/>
                    <a:pt x="98" y="123"/>
                  </a:cubicBezTo>
                  <a:cubicBezTo>
                    <a:pt x="96" y="118"/>
                    <a:pt x="94" y="113"/>
                    <a:pt x="90" y="111"/>
                  </a:cubicBezTo>
                  <a:cubicBezTo>
                    <a:pt x="85" y="108"/>
                    <a:pt x="83" y="105"/>
                    <a:pt x="81" y="99"/>
                  </a:cubicBezTo>
                  <a:cubicBezTo>
                    <a:pt x="78" y="94"/>
                    <a:pt x="74" y="92"/>
                    <a:pt x="70" y="91"/>
                  </a:cubicBezTo>
                  <a:cubicBezTo>
                    <a:pt x="67" y="86"/>
                    <a:pt x="62" y="87"/>
                    <a:pt x="59" y="86"/>
                  </a:cubicBezTo>
                  <a:cubicBezTo>
                    <a:pt x="55" y="84"/>
                    <a:pt x="52" y="85"/>
                    <a:pt x="47" y="86"/>
                  </a:cubicBezTo>
                  <a:cubicBezTo>
                    <a:pt x="45" y="78"/>
                    <a:pt x="43" y="88"/>
                    <a:pt x="38" y="86"/>
                  </a:cubicBezTo>
                  <a:cubicBezTo>
                    <a:pt x="33" y="90"/>
                    <a:pt x="32" y="81"/>
                    <a:pt x="27" y="81"/>
                  </a:cubicBezTo>
                  <a:cubicBezTo>
                    <a:pt x="23" y="74"/>
                    <a:pt x="22" y="84"/>
                    <a:pt x="20" y="88"/>
                  </a:cubicBezTo>
                  <a:cubicBezTo>
                    <a:pt x="18" y="98"/>
                    <a:pt x="16" y="92"/>
                    <a:pt x="14" y="86"/>
                  </a:cubicBezTo>
                  <a:cubicBezTo>
                    <a:pt x="9" y="85"/>
                    <a:pt x="8" y="92"/>
                    <a:pt x="3" y="90"/>
                  </a:cubicBezTo>
                  <a:cubicBezTo>
                    <a:pt x="0" y="88"/>
                    <a:pt x="3" y="79"/>
                    <a:pt x="1" y="75"/>
                  </a:cubicBezTo>
                  <a:cubicBezTo>
                    <a:pt x="1" y="64"/>
                    <a:pt x="8" y="54"/>
                    <a:pt x="9" y="43"/>
                  </a:cubicBezTo>
                  <a:cubicBezTo>
                    <a:pt x="10" y="39"/>
                    <a:pt x="9" y="32"/>
                    <a:pt x="12" y="29"/>
                  </a:cubicBezTo>
                  <a:cubicBezTo>
                    <a:pt x="17" y="29"/>
                    <a:pt x="21" y="28"/>
                    <a:pt x="22" y="22"/>
                  </a:cubicBezTo>
                  <a:cubicBezTo>
                    <a:pt x="26" y="17"/>
                    <a:pt x="34" y="19"/>
                    <a:pt x="36" y="11"/>
                  </a:cubicBezTo>
                  <a:cubicBezTo>
                    <a:pt x="38" y="6"/>
                    <a:pt x="42" y="0"/>
                    <a:pt x="43" y="9"/>
                  </a:cubicBezTo>
                  <a:cubicBezTo>
                    <a:pt x="48" y="27"/>
                    <a:pt x="51" y="47"/>
                    <a:pt x="58" y="64"/>
                  </a:cubicBezTo>
                  <a:cubicBezTo>
                    <a:pt x="59" y="70"/>
                    <a:pt x="65" y="73"/>
                    <a:pt x="63" y="64"/>
                  </a:cubicBezTo>
                  <a:cubicBezTo>
                    <a:pt x="64" y="58"/>
                    <a:pt x="68" y="69"/>
                    <a:pt x="70" y="72"/>
                  </a:cubicBezTo>
                  <a:cubicBezTo>
                    <a:pt x="72" y="78"/>
                    <a:pt x="78" y="72"/>
                    <a:pt x="80" y="77"/>
                  </a:cubicBezTo>
                  <a:cubicBezTo>
                    <a:pt x="86" y="84"/>
                    <a:pt x="92" y="91"/>
                    <a:pt x="97" y="98"/>
                  </a:cubicBezTo>
                  <a:cubicBezTo>
                    <a:pt x="103" y="97"/>
                    <a:pt x="105" y="102"/>
                    <a:pt x="107" y="107"/>
                  </a:cubicBezTo>
                  <a:cubicBezTo>
                    <a:pt x="107" y="112"/>
                    <a:pt x="109" y="116"/>
                    <a:pt x="113" y="117"/>
                  </a:cubicBezTo>
                  <a:cubicBezTo>
                    <a:pt x="115" y="121"/>
                    <a:pt x="123" y="124"/>
                    <a:pt x="119" y="129"/>
                  </a:cubicBezTo>
                  <a:cubicBezTo>
                    <a:pt x="117" y="137"/>
                    <a:pt x="113" y="132"/>
                    <a:pt x="109" y="132"/>
                  </a:cubicBezTo>
                  <a:cubicBezTo>
                    <a:pt x="108" y="132"/>
                    <a:pt x="107" y="132"/>
                    <a:pt x="107" y="133"/>
                  </a:cubicBezTo>
                  <a:close/>
                </a:path>
              </a:pathLst>
            </a:custGeom>
            <a:solidFill>
              <a:schemeClr val="bg1">
                <a:lumMod val="65000"/>
              </a:schemeClr>
            </a:solidFill>
            <a:ln w="1270">
              <a:solidFill>
                <a:schemeClr val="bg1">
                  <a:alpha val="39000"/>
                </a:schemeClr>
              </a:solidFill>
              <a:headEnd/>
              <a:tailEnd/>
            </a:ln>
            <a:effectLst/>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Freeform 4025"/>
            <p:cNvSpPr>
              <a:spLocks/>
            </p:cNvSpPr>
            <p:nvPr/>
          </p:nvSpPr>
          <p:spPr bwMode="auto">
            <a:xfrm>
              <a:off x="7757524" y="2702364"/>
              <a:ext cx="125347" cy="149367"/>
            </a:xfrm>
            <a:custGeom>
              <a:avLst/>
              <a:gdLst/>
              <a:ahLst/>
              <a:cxnLst>
                <a:cxn ang="0">
                  <a:pos x="21" y="45"/>
                </a:cxn>
                <a:cxn ang="0">
                  <a:pos x="6" y="45"/>
                </a:cxn>
                <a:cxn ang="0">
                  <a:pos x="1" y="34"/>
                </a:cxn>
                <a:cxn ang="0">
                  <a:pos x="9" y="13"/>
                </a:cxn>
                <a:cxn ang="0">
                  <a:pos x="19" y="12"/>
                </a:cxn>
                <a:cxn ang="0">
                  <a:pos x="27" y="8"/>
                </a:cxn>
                <a:cxn ang="0">
                  <a:pos x="28" y="20"/>
                </a:cxn>
                <a:cxn ang="0">
                  <a:pos x="15" y="29"/>
                </a:cxn>
                <a:cxn ang="0">
                  <a:pos x="28" y="31"/>
                </a:cxn>
                <a:cxn ang="0">
                  <a:pos x="21" y="45"/>
                </a:cxn>
              </a:cxnLst>
              <a:rect l="0" t="0" r="r" b="b"/>
              <a:pathLst>
                <a:path w="34" h="48">
                  <a:moveTo>
                    <a:pt x="21" y="45"/>
                  </a:moveTo>
                  <a:cubicBezTo>
                    <a:pt x="16" y="41"/>
                    <a:pt x="11" y="43"/>
                    <a:pt x="6" y="45"/>
                  </a:cubicBezTo>
                  <a:cubicBezTo>
                    <a:pt x="0" y="48"/>
                    <a:pt x="2" y="38"/>
                    <a:pt x="1" y="34"/>
                  </a:cubicBezTo>
                  <a:cubicBezTo>
                    <a:pt x="0" y="25"/>
                    <a:pt x="7" y="20"/>
                    <a:pt x="9" y="13"/>
                  </a:cubicBezTo>
                  <a:cubicBezTo>
                    <a:pt x="11" y="6"/>
                    <a:pt x="16" y="12"/>
                    <a:pt x="19" y="12"/>
                  </a:cubicBezTo>
                  <a:cubicBezTo>
                    <a:pt x="21" y="7"/>
                    <a:pt x="24" y="0"/>
                    <a:pt x="27" y="8"/>
                  </a:cubicBezTo>
                  <a:cubicBezTo>
                    <a:pt x="30" y="11"/>
                    <a:pt x="34" y="18"/>
                    <a:pt x="28" y="20"/>
                  </a:cubicBezTo>
                  <a:cubicBezTo>
                    <a:pt x="23" y="21"/>
                    <a:pt x="18" y="25"/>
                    <a:pt x="15" y="29"/>
                  </a:cubicBezTo>
                  <a:cubicBezTo>
                    <a:pt x="19" y="32"/>
                    <a:pt x="24" y="28"/>
                    <a:pt x="28" y="31"/>
                  </a:cubicBezTo>
                  <a:cubicBezTo>
                    <a:pt x="26" y="36"/>
                    <a:pt x="23" y="40"/>
                    <a:pt x="21" y="45"/>
                  </a:cubicBezTo>
                  <a:close/>
                </a:path>
              </a:pathLst>
            </a:custGeom>
            <a:solidFill>
              <a:schemeClr val="bg1">
                <a:lumMod val="65000"/>
              </a:schemeClr>
            </a:solidFill>
            <a:ln w="1270">
              <a:solidFill>
                <a:schemeClr val="bg1">
                  <a:alpha val="39000"/>
                </a:schemeClr>
              </a:solidFill>
              <a:headEnd/>
              <a:tailEnd/>
            </a:ln>
            <a:effectLst/>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Freeform 4026"/>
            <p:cNvSpPr>
              <a:spLocks/>
            </p:cNvSpPr>
            <p:nvPr/>
          </p:nvSpPr>
          <p:spPr bwMode="auto">
            <a:xfrm>
              <a:off x="7148748" y="2552989"/>
              <a:ext cx="1038501" cy="836470"/>
            </a:xfrm>
            <a:custGeom>
              <a:avLst/>
              <a:gdLst/>
              <a:ahLst/>
              <a:cxnLst>
                <a:cxn ang="0">
                  <a:pos x="179" y="92"/>
                </a:cxn>
                <a:cxn ang="0">
                  <a:pos x="178" y="107"/>
                </a:cxn>
                <a:cxn ang="0">
                  <a:pos x="199" y="136"/>
                </a:cxn>
                <a:cxn ang="0">
                  <a:pos x="245" y="156"/>
                </a:cxn>
                <a:cxn ang="0">
                  <a:pos x="267" y="159"/>
                </a:cxn>
                <a:cxn ang="0">
                  <a:pos x="262" y="170"/>
                </a:cxn>
                <a:cxn ang="0">
                  <a:pos x="217" y="230"/>
                </a:cxn>
                <a:cxn ang="0">
                  <a:pos x="182" y="236"/>
                </a:cxn>
                <a:cxn ang="0">
                  <a:pos x="172" y="245"/>
                </a:cxn>
                <a:cxn ang="0">
                  <a:pos x="159" y="251"/>
                </a:cxn>
                <a:cxn ang="0">
                  <a:pos x="147" y="250"/>
                </a:cxn>
                <a:cxn ang="0">
                  <a:pos x="136" y="247"/>
                </a:cxn>
                <a:cxn ang="0">
                  <a:pos x="119" y="262"/>
                </a:cxn>
                <a:cxn ang="0">
                  <a:pos x="107" y="261"/>
                </a:cxn>
                <a:cxn ang="0">
                  <a:pos x="86" y="254"/>
                </a:cxn>
                <a:cxn ang="0">
                  <a:pos x="57" y="237"/>
                </a:cxn>
                <a:cxn ang="0">
                  <a:pos x="50" y="227"/>
                </a:cxn>
                <a:cxn ang="0">
                  <a:pos x="43" y="217"/>
                </a:cxn>
                <a:cxn ang="0">
                  <a:pos x="31" y="193"/>
                </a:cxn>
                <a:cxn ang="0">
                  <a:pos x="15" y="170"/>
                </a:cxn>
                <a:cxn ang="0">
                  <a:pos x="0" y="163"/>
                </a:cxn>
                <a:cxn ang="0">
                  <a:pos x="5" y="149"/>
                </a:cxn>
                <a:cxn ang="0">
                  <a:pos x="19" y="148"/>
                </a:cxn>
                <a:cxn ang="0">
                  <a:pos x="21" y="128"/>
                </a:cxn>
                <a:cxn ang="0">
                  <a:pos x="24" y="96"/>
                </a:cxn>
                <a:cxn ang="0">
                  <a:pos x="35" y="92"/>
                </a:cxn>
                <a:cxn ang="0">
                  <a:pos x="42" y="61"/>
                </a:cxn>
                <a:cxn ang="0">
                  <a:pos x="57" y="49"/>
                </a:cxn>
                <a:cxn ang="0">
                  <a:pos x="63" y="15"/>
                </a:cxn>
                <a:cxn ang="0">
                  <a:pos x="74" y="11"/>
                </a:cxn>
                <a:cxn ang="0">
                  <a:pos x="80" y="15"/>
                </a:cxn>
                <a:cxn ang="0">
                  <a:pos x="87" y="5"/>
                </a:cxn>
                <a:cxn ang="0">
                  <a:pos x="98" y="12"/>
                </a:cxn>
                <a:cxn ang="0">
                  <a:pos x="108" y="10"/>
                </a:cxn>
                <a:cxn ang="0">
                  <a:pos x="119" y="10"/>
                </a:cxn>
                <a:cxn ang="0">
                  <a:pos x="130" y="15"/>
                </a:cxn>
                <a:cxn ang="0">
                  <a:pos x="141" y="23"/>
                </a:cxn>
                <a:cxn ang="0">
                  <a:pos x="150" y="35"/>
                </a:cxn>
                <a:cxn ang="0">
                  <a:pos x="158" y="47"/>
                </a:cxn>
                <a:cxn ang="0">
                  <a:pos x="168" y="58"/>
                </a:cxn>
                <a:cxn ang="0">
                  <a:pos x="162" y="71"/>
                </a:cxn>
                <a:cxn ang="0">
                  <a:pos x="160" y="92"/>
                </a:cxn>
                <a:cxn ang="0">
                  <a:pos x="179" y="91"/>
                </a:cxn>
                <a:cxn ang="0">
                  <a:pos x="179" y="92"/>
                </a:cxn>
              </a:cxnLst>
              <a:rect l="0" t="0" r="r" b="b"/>
              <a:pathLst>
                <a:path w="271" h="264">
                  <a:moveTo>
                    <a:pt x="179" y="92"/>
                  </a:moveTo>
                  <a:cubicBezTo>
                    <a:pt x="177" y="96"/>
                    <a:pt x="175" y="102"/>
                    <a:pt x="178" y="107"/>
                  </a:cubicBezTo>
                  <a:cubicBezTo>
                    <a:pt x="184" y="118"/>
                    <a:pt x="190" y="129"/>
                    <a:pt x="199" y="136"/>
                  </a:cubicBezTo>
                  <a:cubicBezTo>
                    <a:pt x="214" y="144"/>
                    <a:pt x="230" y="149"/>
                    <a:pt x="245" y="156"/>
                  </a:cubicBezTo>
                  <a:cubicBezTo>
                    <a:pt x="252" y="160"/>
                    <a:pt x="260" y="158"/>
                    <a:pt x="267" y="159"/>
                  </a:cubicBezTo>
                  <a:cubicBezTo>
                    <a:pt x="271" y="161"/>
                    <a:pt x="263" y="166"/>
                    <a:pt x="262" y="170"/>
                  </a:cubicBezTo>
                  <a:cubicBezTo>
                    <a:pt x="246" y="190"/>
                    <a:pt x="231" y="209"/>
                    <a:pt x="217" y="230"/>
                  </a:cubicBezTo>
                  <a:cubicBezTo>
                    <a:pt x="205" y="231"/>
                    <a:pt x="192" y="226"/>
                    <a:pt x="182" y="236"/>
                  </a:cubicBezTo>
                  <a:cubicBezTo>
                    <a:pt x="179" y="239"/>
                    <a:pt x="177" y="246"/>
                    <a:pt x="172" y="245"/>
                  </a:cubicBezTo>
                  <a:cubicBezTo>
                    <a:pt x="167" y="246"/>
                    <a:pt x="162" y="245"/>
                    <a:pt x="159" y="251"/>
                  </a:cubicBezTo>
                  <a:cubicBezTo>
                    <a:pt x="156" y="253"/>
                    <a:pt x="150" y="251"/>
                    <a:pt x="147" y="250"/>
                  </a:cubicBezTo>
                  <a:cubicBezTo>
                    <a:pt x="143" y="247"/>
                    <a:pt x="140" y="243"/>
                    <a:pt x="136" y="247"/>
                  </a:cubicBezTo>
                  <a:cubicBezTo>
                    <a:pt x="129" y="250"/>
                    <a:pt x="124" y="255"/>
                    <a:pt x="119" y="262"/>
                  </a:cubicBezTo>
                  <a:cubicBezTo>
                    <a:pt x="116" y="264"/>
                    <a:pt x="111" y="262"/>
                    <a:pt x="107" y="261"/>
                  </a:cubicBezTo>
                  <a:cubicBezTo>
                    <a:pt x="100" y="258"/>
                    <a:pt x="92" y="261"/>
                    <a:pt x="86" y="254"/>
                  </a:cubicBezTo>
                  <a:cubicBezTo>
                    <a:pt x="77" y="246"/>
                    <a:pt x="68" y="237"/>
                    <a:pt x="57" y="237"/>
                  </a:cubicBezTo>
                  <a:cubicBezTo>
                    <a:pt x="51" y="238"/>
                    <a:pt x="50" y="233"/>
                    <a:pt x="50" y="227"/>
                  </a:cubicBezTo>
                  <a:cubicBezTo>
                    <a:pt x="51" y="220"/>
                    <a:pt x="46" y="219"/>
                    <a:pt x="43" y="217"/>
                  </a:cubicBezTo>
                  <a:cubicBezTo>
                    <a:pt x="36" y="211"/>
                    <a:pt x="35" y="201"/>
                    <a:pt x="31" y="193"/>
                  </a:cubicBezTo>
                  <a:cubicBezTo>
                    <a:pt x="27" y="184"/>
                    <a:pt x="20" y="178"/>
                    <a:pt x="15" y="170"/>
                  </a:cubicBezTo>
                  <a:cubicBezTo>
                    <a:pt x="12" y="164"/>
                    <a:pt x="4" y="167"/>
                    <a:pt x="0" y="163"/>
                  </a:cubicBezTo>
                  <a:cubicBezTo>
                    <a:pt x="2" y="158"/>
                    <a:pt x="0" y="149"/>
                    <a:pt x="5" y="149"/>
                  </a:cubicBezTo>
                  <a:cubicBezTo>
                    <a:pt x="9" y="149"/>
                    <a:pt x="15" y="153"/>
                    <a:pt x="19" y="148"/>
                  </a:cubicBezTo>
                  <a:cubicBezTo>
                    <a:pt x="20" y="141"/>
                    <a:pt x="21" y="134"/>
                    <a:pt x="21" y="128"/>
                  </a:cubicBezTo>
                  <a:cubicBezTo>
                    <a:pt x="22" y="117"/>
                    <a:pt x="23" y="107"/>
                    <a:pt x="24" y="96"/>
                  </a:cubicBezTo>
                  <a:cubicBezTo>
                    <a:pt x="27" y="92"/>
                    <a:pt x="34" y="99"/>
                    <a:pt x="35" y="92"/>
                  </a:cubicBezTo>
                  <a:cubicBezTo>
                    <a:pt x="37" y="81"/>
                    <a:pt x="37" y="70"/>
                    <a:pt x="42" y="61"/>
                  </a:cubicBezTo>
                  <a:cubicBezTo>
                    <a:pt x="45" y="53"/>
                    <a:pt x="51" y="51"/>
                    <a:pt x="57" y="49"/>
                  </a:cubicBezTo>
                  <a:cubicBezTo>
                    <a:pt x="58" y="37"/>
                    <a:pt x="62" y="27"/>
                    <a:pt x="63" y="15"/>
                  </a:cubicBezTo>
                  <a:cubicBezTo>
                    <a:pt x="68" y="16"/>
                    <a:pt x="70" y="12"/>
                    <a:pt x="74" y="11"/>
                  </a:cubicBezTo>
                  <a:cubicBezTo>
                    <a:pt x="77" y="12"/>
                    <a:pt x="78" y="25"/>
                    <a:pt x="80" y="15"/>
                  </a:cubicBezTo>
                  <a:cubicBezTo>
                    <a:pt x="83" y="12"/>
                    <a:pt x="84" y="0"/>
                    <a:pt x="87" y="5"/>
                  </a:cubicBezTo>
                  <a:cubicBezTo>
                    <a:pt x="92" y="5"/>
                    <a:pt x="93" y="14"/>
                    <a:pt x="98" y="12"/>
                  </a:cubicBezTo>
                  <a:cubicBezTo>
                    <a:pt x="102" y="14"/>
                    <a:pt x="106" y="3"/>
                    <a:pt x="108" y="10"/>
                  </a:cubicBezTo>
                  <a:cubicBezTo>
                    <a:pt x="111" y="13"/>
                    <a:pt x="115" y="7"/>
                    <a:pt x="119" y="10"/>
                  </a:cubicBezTo>
                  <a:cubicBezTo>
                    <a:pt x="122" y="13"/>
                    <a:pt x="127" y="10"/>
                    <a:pt x="130" y="15"/>
                  </a:cubicBezTo>
                  <a:cubicBezTo>
                    <a:pt x="134" y="18"/>
                    <a:pt x="139" y="18"/>
                    <a:pt x="141" y="23"/>
                  </a:cubicBezTo>
                  <a:cubicBezTo>
                    <a:pt x="144" y="27"/>
                    <a:pt x="145" y="33"/>
                    <a:pt x="150" y="35"/>
                  </a:cubicBezTo>
                  <a:cubicBezTo>
                    <a:pt x="154" y="37"/>
                    <a:pt x="157" y="42"/>
                    <a:pt x="158" y="47"/>
                  </a:cubicBezTo>
                  <a:cubicBezTo>
                    <a:pt x="162" y="49"/>
                    <a:pt x="165" y="54"/>
                    <a:pt x="168" y="58"/>
                  </a:cubicBezTo>
                  <a:cubicBezTo>
                    <a:pt x="169" y="61"/>
                    <a:pt x="164" y="67"/>
                    <a:pt x="162" y="71"/>
                  </a:cubicBezTo>
                  <a:cubicBezTo>
                    <a:pt x="156" y="76"/>
                    <a:pt x="159" y="85"/>
                    <a:pt x="160" y="92"/>
                  </a:cubicBezTo>
                  <a:cubicBezTo>
                    <a:pt x="166" y="92"/>
                    <a:pt x="173" y="87"/>
                    <a:pt x="179" y="91"/>
                  </a:cubicBezTo>
                  <a:cubicBezTo>
                    <a:pt x="179" y="92"/>
                    <a:pt x="179" y="92"/>
                    <a:pt x="179" y="92"/>
                  </a:cubicBezTo>
                  <a:close/>
                </a:path>
              </a:pathLst>
            </a:custGeom>
            <a:solidFill>
              <a:schemeClr val="bg1">
                <a:lumMod val="65000"/>
              </a:schemeClr>
            </a:solidFill>
            <a:ln w="1270">
              <a:solidFill>
                <a:schemeClr val="bg1">
                  <a:alpha val="39000"/>
                </a:schemeClr>
              </a:solidFill>
              <a:headEnd/>
              <a:tailEnd/>
            </a:ln>
            <a:effectLst/>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286" name="Freeform 4027"/>
            <p:cNvSpPr>
              <a:spLocks/>
            </p:cNvSpPr>
            <p:nvPr/>
          </p:nvSpPr>
          <p:spPr bwMode="auto">
            <a:xfrm>
              <a:off x="7703803" y="2762109"/>
              <a:ext cx="698304" cy="1000781"/>
            </a:xfrm>
            <a:custGeom>
              <a:avLst/>
              <a:gdLst/>
              <a:ahLst/>
              <a:cxnLst>
                <a:cxn ang="0">
                  <a:pos x="10" y="314"/>
                </a:cxn>
                <a:cxn ang="0">
                  <a:pos x="0" y="295"/>
                </a:cxn>
                <a:cxn ang="0">
                  <a:pos x="0" y="210"/>
                </a:cxn>
                <a:cxn ang="0">
                  <a:pos x="17" y="179"/>
                </a:cxn>
                <a:cxn ang="0">
                  <a:pos x="34" y="172"/>
                </a:cxn>
                <a:cxn ang="0">
                  <a:pos x="61" y="162"/>
                </a:cxn>
                <a:cxn ang="0">
                  <a:pos x="73" y="160"/>
                </a:cxn>
                <a:cxn ang="0">
                  <a:pos x="124" y="92"/>
                </a:cxn>
                <a:cxn ang="0">
                  <a:pos x="109" y="91"/>
                </a:cxn>
                <a:cxn ang="0">
                  <a:pos x="87" y="83"/>
                </a:cxn>
                <a:cxn ang="0">
                  <a:pos x="50" y="65"/>
                </a:cxn>
                <a:cxn ang="0">
                  <a:pos x="32" y="34"/>
                </a:cxn>
                <a:cxn ang="0">
                  <a:pos x="37" y="17"/>
                </a:cxn>
                <a:cxn ang="0">
                  <a:pos x="45" y="16"/>
                </a:cxn>
                <a:cxn ang="0">
                  <a:pos x="58" y="34"/>
                </a:cxn>
                <a:cxn ang="0">
                  <a:pos x="70" y="34"/>
                </a:cxn>
                <a:cxn ang="0">
                  <a:pos x="93" y="27"/>
                </a:cxn>
                <a:cxn ang="0">
                  <a:pos x="113" y="18"/>
                </a:cxn>
                <a:cxn ang="0">
                  <a:pos x="128" y="17"/>
                </a:cxn>
                <a:cxn ang="0">
                  <a:pos x="142" y="15"/>
                </a:cxn>
                <a:cxn ang="0">
                  <a:pos x="165" y="9"/>
                </a:cxn>
                <a:cxn ang="0">
                  <a:pos x="175" y="0"/>
                </a:cxn>
                <a:cxn ang="0">
                  <a:pos x="184" y="7"/>
                </a:cxn>
                <a:cxn ang="0">
                  <a:pos x="182" y="26"/>
                </a:cxn>
                <a:cxn ang="0">
                  <a:pos x="178" y="43"/>
                </a:cxn>
                <a:cxn ang="0">
                  <a:pos x="172" y="67"/>
                </a:cxn>
                <a:cxn ang="0">
                  <a:pos x="160" y="88"/>
                </a:cxn>
                <a:cxn ang="0">
                  <a:pos x="156" y="102"/>
                </a:cxn>
                <a:cxn ang="0">
                  <a:pos x="144" y="127"/>
                </a:cxn>
                <a:cxn ang="0">
                  <a:pos x="129" y="162"/>
                </a:cxn>
                <a:cxn ang="0">
                  <a:pos x="95" y="212"/>
                </a:cxn>
                <a:cxn ang="0">
                  <a:pos x="72" y="232"/>
                </a:cxn>
                <a:cxn ang="0">
                  <a:pos x="28" y="280"/>
                </a:cxn>
                <a:cxn ang="0">
                  <a:pos x="10" y="308"/>
                </a:cxn>
                <a:cxn ang="0">
                  <a:pos x="10" y="314"/>
                </a:cxn>
              </a:cxnLst>
              <a:rect l="0" t="0" r="r" b="b"/>
              <a:pathLst>
                <a:path w="184" h="314">
                  <a:moveTo>
                    <a:pt x="10" y="314"/>
                  </a:moveTo>
                  <a:cubicBezTo>
                    <a:pt x="7" y="308"/>
                    <a:pt x="3" y="302"/>
                    <a:pt x="0" y="295"/>
                  </a:cubicBezTo>
                  <a:cubicBezTo>
                    <a:pt x="0" y="266"/>
                    <a:pt x="0" y="238"/>
                    <a:pt x="0" y="210"/>
                  </a:cubicBezTo>
                  <a:cubicBezTo>
                    <a:pt x="6" y="199"/>
                    <a:pt x="10" y="188"/>
                    <a:pt x="17" y="179"/>
                  </a:cubicBezTo>
                  <a:cubicBezTo>
                    <a:pt x="23" y="176"/>
                    <a:pt x="32" y="181"/>
                    <a:pt x="34" y="172"/>
                  </a:cubicBezTo>
                  <a:cubicBezTo>
                    <a:pt x="41" y="162"/>
                    <a:pt x="51" y="160"/>
                    <a:pt x="61" y="162"/>
                  </a:cubicBezTo>
                  <a:cubicBezTo>
                    <a:pt x="64" y="161"/>
                    <a:pt x="70" y="164"/>
                    <a:pt x="73" y="160"/>
                  </a:cubicBezTo>
                  <a:cubicBezTo>
                    <a:pt x="89" y="137"/>
                    <a:pt x="107" y="115"/>
                    <a:pt x="124" y="92"/>
                  </a:cubicBezTo>
                  <a:cubicBezTo>
                    <a:pt x="120" y="89"/>
                    <a:pt x="114" y="92"/>
                    <a:pt x="109" y="91"/>
                  </a:cubicBezTo>
                  <a:cubicBezTo>
                    <a:pt x="102" y="90"/>
                    <a:pt x="94" y="85"/>
                    <a:pt x="87" y="83"/>
                  </a:cubicBezTo>
                  <a:cubicBezTo>
                    <a:pt x="75" y="77"/>
                    <a:pt x="62" y="73"/>
                    <a:pt x="50" y="65"/>
                  </a:cubicBezTo>
                  <a:cubicBezTo>
                    <a:pt x="43" y="57"/>
                    <a:pt x="36" y="46"/>
                    <a:pt x="32" y="34"/>
                  </a:cubicBezTo>
                  <a:cubicBezTo>
                    <a:pt x="31" y="28"/>
                    <a:pt x="35" y="22"/>
                    <a:pt x="37" y="17"/>
                  </a:cubicBezTo>
                  <a:cubicBezTo>
                    <a:pt x="40" y="11"/>
                    <a:pt x="42" y="8"/>
                    <a:pt x="45" y="16"/>
                  </a:cubicBezTo>
                  <a:cubicBezTo>
                    <a:pt x="49" y="22"/>
                    <a:pt x="54" y="28"/>
                    <a:pt x="58" y="34"/>
                  </a:cubicBezTo>
                  <a:cubicBezTo>
                    <a:pt x="61" y="35"/>
                    <a:pt x="66" y="34"/>
                    <a:pt x="70" y="34"/>
                  </a:cubicBezTo>
                  <a:cubicBezTo>
                    <a:pt x="78" y="33"/>
                    <a:pt x="85" y="21"/>
                    <a:pt x="93" y="27"/>
                  </a:cubicBezTo>
                  <a:cubicBezTo>
                    <a:pt x="101" y="32"/>
                    <a:pt x="108" y="23"/>
                    <a:pt x="113" y="18"/>
                  </a:cubicBezTo>
                  <a:cubicBezTo>
                    <a:pt x="118" y="16"/>
                    <a:pt x="124" y="21"/>
                    <a:pt x="128" y="17"/>
                  </a:cubicBezTo>
                  <a:cubicBezTo>
                    <a:pt x="133" y="14"/>
                    <a:pt x="137" y="12"/>
                    <a:pt x="142" y="15"/>
                  </a:cubicBezTo>
                  <a:cubicBezTo>
                    <a:pt x="150" y="17"/>
                    <a:pt x="158" y="13"/>
                    <a:pt x="165" y="9"/>
                  </a:cubicBezTo>
                  <a:cubicBezTo>
                    <a:pt x="168" y="6"/>
                    <a:pt x="172" y="2"/>
                    <a:pt x="175" y="0"/>
                  </a:cubicBezTo>
                  <a:cubicBezTo>
                    <a:pt x="178" y="1"/>
                    <a:pt x="184" y="2"/>
                    <a:pt x="184" y="7"/>
                  </a:cubicBezTo>
                  <a:cubicBezTo>
                    <a:pt x="181" y="13"/>
                    <a:pt x="180" y="19"/>
                    <a:pt x="182" y="26"/>
                  </a:cubicBezTo>
                  <a:cubicBezTo>
                    <a:pt x="183" y="32"/>
                    <a:pt x="176" y="36"/>
                    <a:pt x="178" y="43"/>
                  </a:cubicBezTo>
                  <a:cubicBezTo>
                    <a:pt x="178" y="52"/>
                    <a:pt x="176" y="60"/>
                    <a:pt x="172" y="67"/>
                  </a:cubicBezTo>
                  <a:cubicBezTo>
                    <a:pt x="169" y="75"/>
                    <a:pt x="166" y="83"/>
                    <a:pt x="160" y="88"/>
                  </a:cubicBezTo>
                  <a:cubicBezTo>
                    <a:pt x="156" y="92"/>
                    <a:pt x="160" y="98"/>
                    <a:pt x="156" y="102"/>
                  </a:cubicBezTo>
                  <a:cubicBezTo>
                    <a:pt x="153" y="111"/>
                    <a:pt x="148" y="118"/>
                    <a:pt x="144" y="127"/>
                  </a:cubicBezTo>
                  <a:cubicBezTo>
                    <a:pt x="143" y="140"/>
                    <a:pt x="135" y="151"/>
                    <a:pt x="129" y="162"/>
                  </a:cubicBezTo>
                  <a:cubicBezTo>
                    <a:pt x="119" y="180"/>
                    <a:pt x="107" y="196"/>
                    <a:pt x="95" y="212"/>
                  </a:cubicBezTo>
                  <a:cubicBezTo>
                    <a:pt x="88" y="220"/>
                    <a:pt x="81" y="228"/>
                    <a:pt x="72" y="232"/>
                  </a:cubicBezTo>
                  <a:cubicBezTo>
                    <a:pt x="54" y="242"/>
                    <a:pt x="42" y="262"/>
                    <a:pt x="28" y="280"/>
                  </a:cubicBezTo>
                  <a:cubicBezTo>
                    <a:pt x="22" y="288"/>
                    <a:pt x="16" y="298"/>
                    <a:pt x="10" y="308"/>
                  </a:cubicBezTo>
                  <a:cubicBezTo>
                    <a:pt x="11" y="310"/>
                    <a:pt x="12" y="312"/>
                    <a:pt x="10" y="314"/>
                  </a:cubicBezTo>
                  <a:close/>
                </a:path>
              </a:pathLst>
            </a:custGeom>
            <a:solidFill>
              <a:schemeClr val="bg1">
                <a:lumMod val="65000"/>
              </a:schemeClr>
            </a:solidFill>
            <a:ln w="1270">
              <a:solidFill>
                <a:schemeClr val="bg1">
                  <a:alpha val="39000"/>
                </a:schemeClr>
              </a:solidFill>
              <a:headEnd/>
              <a:tailEnd/>
            </a:ln>
            <a:effectLst/>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Freeform 4028"/>
            <p:cNvSpPr>
              <a:spLocks/>
            </p:cNvSpPr>
            <p:nvPr/>
          </p:nvSpPr>
          <p:spPr bwMode="auto">
            <a:xfrm>
              <a:off x="3746761" y="2627669"/>
              <a:ext cx="196963" cy="59744"/>
            </a:xfrm>
            <a:custGeom>
              <a:avLst/>
              <a:gdLst/>
              <a:ahLst/>
              <a:cxnLst>
                <a:cxn ang="0">
                  <a:pos x="7" y="6"/>
                </a:cxn>
                <a:cxn ang="0">
                  <a:pos x="20" y="6"/>
                </a:cxn>
                <a:cxn ang="0">
                  <a:pos x="30" y="1"/>
                </a:cxn>
                <a:cxn ang="0">
                  <a:pos x="39" y="5"/>
                </a:cxn>
                <a:cxn ang="0">
                  <a:pos x="48" y="6"/>
                </a:cxn>
                <a:cxn ang="0">
                  <a:pos x="46" y="13"/>
                </a:cxn>
                <a:cxn ang="0">
                  <a:pos x="35" y="11"/>
                </a:cxn>
                <a:cxn ang="0">
                  <a:pos x="26" y="7"/>
                </a:cxn>
                <a:cxn ang="0">
                  <a:pos x="15" y="11"/>
                </a:cxn>
                <a:cxn ang="0">
                  <a:pos x="6" y="15"/>
                </a:cxn>
                <a:cxn ang="0">
                  <a:pos x="5" y="8"/>
                </a:cxn>
                <a:cxn ang="0">
                  <a:pos x="7" y="6"/>
                </a:cxn>
              </a:cxnLst>
              <a:rect l="0" t="0" r="r" b="b"/>
              <a:pathLst>
                <a:path w="54" h="19">
                  <a:moveTo>
                    <a:pt x="7" y="6"/>
                  </a:moveTo>
                  <a:cubicBezTo>
                    <a:pt x="11" y="6"/>
                    <a:pt x="16" y="6"/>
                    <a:pt x="20" y="6"/>
                  </a:cubicBezTo>
                  <a:cubicBezTo>
                    <a:pt x="21" y="0"/>
                    <a:pt x="26" y="2"/>
                    <a:pt x="30" y="1"/>
                  </a:cubicBezTo>
                  <a:cubicBezTo>
                    <a:pt x="33" y="2"/>
                    <a:pt x="34" y="5"/>
                    <a:pt x="39" y="5"/>
                  </a:cubicBezTo>
                  <a:cubicBezTo>
                    <a:pt x="40" y="12"/>
                    <a:pt x="45" y="6"/>
                    <a:pt x="48" y="6"/>
                  </a:cubicBezTo>
                  <a:cubicBezTo>
                    <a:pt x="54" y="8"/>
                    <a:pt x="49" y="12"/>
                    <a:pt x="46" y="13"/>
                  </a:cubicBezTo>
                  <a:cubicBezTo>
                    <a:pt x="42" y="17"/>
                    <a:pt x="39" y="10"/>
                    <a:pt x="35" y="11"/>
                  </a:cubicBezTo>
                  <a:cubicBezTo>
                    <a:pt x="32" y="10"/>
                    <a:pt x="27" y="3"/>
                    <a:pt x="26" y="7"/>
                  </a:cubicBezTo>
                  <a:cubicBezTo>
                    <a:pt x="25" y="13"/>
                    <a:pt x="19" y="9"/>
                    <a:pt x="15" y="11"/>
                  </a:cubicBezTo>
                  <a:cubicBezTo>
                    <a:pt x="16" y="17"/>
                    <a:pt x="10" y="15"/>
                    <a:pt x="6" y="15"/>
                  </a:cubicBezTo>
                  <a:cubicBezTo>
                    <a:pt x="0" y="19"/>
                    <a:pt x="0" y="8"/>
                    <a:pt x="5" y="8"/>
                  </a:cubicBezTo>
                  <a:cubicBezTo>
                    <a:pt x="6" y="8"/>
                    <a:pt x="7" y="7"/>
                    <a:pt x="7" y="6"/>
                  </a:cubicBezTo>
                  <a:close/>
                </a:path>
              </a:pathLst>
            </a:custGeom>
            <a:solidFill>
              <a:schemeClr val="bg1">
                <a:lumMod val="65000"/>
              </a:schemeClr>
            </a:solidFill>
            <a:ln w="1270">
              <a:solidFill>
                <a:schemeClr val="bg1">
                  <a:alpha val="39000"/>
                </a:schemeClr>
              </a:solidFill>
              <a:headEnd/>
              <a:tailEnd/>
            </a:ln>
            <a:effectLst/>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Freeform 4029"/>
            <p:cNvSpPr>
              <a:spLocks/>
            </p:cNvSpPr>
            <p:nvPr/>
          </p:nvSpPr>
          <p:spPr bwMode="auto">
            <a:xfrm>
              <a:off x="3710952" y="2418557"/>
              <a:ext cx="411821" cy="328615"/>
            </a:xfrm>
            <a:custGeom>
              <a:avLst/>
              <a:gdLst/>
              <a:ahLst/>
              <a:cxnLst>
                <a:cxn ang="0">
                  <a:pos x="68" y="96"/>
                </a:cxn>
                <a:cxn ang="0">
                  <a:pos x="40" y="96"/>
                </a:cxn>
                <a:cxn ang="0">
                  <a:pos x="25" y="101"/>
                </a:cxn>
                <a:cxn ang="0">
                  <a:pos x="14" y="101"/>
                </a:cxn>
                <a:cxn ang="0">
                  <a:pos x="12" y="86"/>
                </a:cxn>
                <a:cxn ang="0">
                  <a:pos x="24" y="84"/>
                </a:cxn>
                <a:cxn ang="0">
                  <a:pos x="32" y="79"/>
                </a:cxn>
                <a:cxn ang="0">
                  <a:pos x="41" y="77"/>
                </a:cxn>
                <a:cxn ang="0">
                  <a:pos x="51" y="82"/>
                </a:cxn>
                <a:cxn ang="0">
                  <a:pos x="62" y="80"/>
                </a:cxn>
                <a:cxn ang="0">
                  <a:pos x="54" y="77"/>
                </a:cxn>
                <a:cxn ang="0">
                  <a:pos x="45" y="73"/>
                </a:cxn>
                <a:cxn ang="0">
                  <a:pos x="36" y="70"/>
                </a:cxn>
                <a:cxn ang="0">
                  <a:pos x="25" y="75"/>
                </a:cxn>
                <a:cxn ang="0">
                  <a:pos x="15" y="69"/>
                </a:cxn>
                <a:cxn ang="0">
                  <a:pos x="10" y="56"/>
                </a:cxn>
                <a:cxn ang="0">
                  <a:pos x="0" y="46"/>
                </a:cxn>
                <a:cxn ang="0">
                  <a:pos x="18" y="14"/>
                </a:cxn>
                <a:cxn ang="0">
                  <a:pos x="26" y="4"/>
                </a:cxn>
                <a:cxn ang="0">
                  <a:pos x="54" y="2"/>
                </a:cxn>
                <a:cxn ang="0">
                  <a:pos x="71" y="12"/>
                </a:cxn>
                <a:cxn ang="0">
                  <a:pos x="82" y="28"/>
                </a:cxn>
                <a:cxn ang="0">
                  <a:pos x="100" y="46"/>
                </a:cxn>
                <a:cxn ang="0">
                  <a:pos x="97" y="60"/>
                </a:cxn>
                <a:cxn ang="0">
                  <a:pos x="106" y="82"/>
                </a:cxn>
                <a:cxn ang="0">
                  <a:pos x="109" y="100"/>
                </a:cxn>
                <a:cxn ang="0">
                  <a:pos x="97" y="102"/>
                </a:cxn>
                <a:cxn ang="0">
                  <a:pos x="77" y="96"/>
                </a:cxn>
                <a:cxn ang="0">
                  <a:pos x="68" y="96"/>
                </a:cxn>
              </a:cxnLst>
              <a:rect l="0" t="0" r="r" b="b"/>
              <a:pathLst>
                <a:path w="110" h="106">
                  <a:moveTo>
                    <a:pt x="68" y="96"/>
                  </a:moveTo>
                  <a:cubicBezTo>
                    <a:pt x="59" y="96"/>
                    <a:pt x="49" y="95"/>
                    <a:pt x="40" y="96"/>
                  </a:cubicBezTo>
                  <a:cubicBezTo>
                    <a:pt x="36" y="102"/>
                    <a:pt x="30" y="102"/>
                    <a:pt x="25" y="101"/>
                  </a:cubicBezTo>
                  <a:cubicBezTo>
                    <a:pt x="21" y="100"/>
                    <a:pt x="16" y="106"/>
                    <a:pt x="14" y="101"/>
                  </a:cubicBezTo>
                  <a:cubicBezTo>
                    <a:pt x="11" y="96"/>
                    <a:pt x="14" y="91"/>
                    <a:pt x="12" y="86"/>
                  </a:cubicBezTo>
                  <a:cubicBezTo>
                    <a:pt x="13" y="82"/>
                    <a:pt x="20" y="85"/>
                    <a:pt x="24" y="84"/>
                  </a:cubicBezTo>
                  <a:cubicBezTo>
                    <a:pt x="27" y="84"/>
                    <a:pt x="26" y="78"/>
                    <a:pt x="32" y="79"/>
                  </a:cubicBezTo>
                  <a:cubicBezTo>
                    <a:pt x="37" y="83"/>
                    <a:pt x="36" y="70"/>
                    <a:pt x="41" y="77"/>
                  </a:cubicBezTo>
                  <a:cubicBezTo>
                    <a:pt x="44" y="79"/>
                    <a:pt x="47" y="79"/>
                    <a:pt x="51" y="82"/>
                  </a:cubicBezTo>
                  <a:cubicBezTo>
                    <a:pt x="54" y="85"/>
                    <a:pt x="58" y="80"/>
                    <a:pt x="62" y="80"/>
                  </a:cubicBezTo>
                  <a:cubicBezTo>
                    <a:pt x="64" y="74"/>
                    <a:pt x="56" y="74"/>
                    <a:pt x="54" y="77"/>
                  </a:cubicBezTo>
                  <a:cubicBezTo>
                    <a:pt x="50" y="79"/>
                    <a:pt x="49" y="70"/>
                    <a:pt x="45" y="73"/>
                  </a:cubicBezTo>
                  <a:cubicBezTo>
                    <a:pt x="43" y="68"/>
                    <a:pt x="38" y="70"/>
                    <a:pt x="36" y="70"/>
                  </a:cubicBezTo>
                  <a:cubicBezTo>
                    <a:pt x="32" y="71"/>
                    <a:pt x="30" y="77"/>
                    <a:pt x="25" y="75"/>
                  </a:cubicBezTo>
                  <a:cubicBezTo>
                    <a:pt x="19" y="76"/>
                    <a:pt x="18" y="73"/>
                    <a:pt x="15" y="69"/>
                  </a:cubicBezTo>
                  <a:cubicBezTo>
                    <a:pt x="13" y="65"/>
                    <a:pt x="13" y="60"/>
                    <a:pt x="10" y="56"/>
                  </a:cubicBezTo>
                  <a:cubicBezTo>
                    <a:pt x="8" y="52"/>
                    <a:pt x="4" y="48"/>
                    <a:pt x="0" y="46"/>
                  </a:cubicBezTo>
                  <a:cubicBezTo>
                    <a:pt x="10" y="40"/>
                    <a:pt x="16" y="27"/>
                    <a:pt x="18" y="14"/>
                  </a:cubicBezTo>
                  <a:cubicBezTo>
                    <a:pt x="18" y="8"/>
                    <a:pt x="22" y="3"/>
                    <a:pt x="26" y="4"/>
                  </a:cubicBezTo>
                  <a:cubicBezTo>
                    <a:pt x="35" y="3"/>
                    <a:pt x="45" y="0"/>
                    <a:pt x="54" y="2"/>
                  </a:cubicBezTo>
                  <a:cubicBezTo>
                    <a:pt x="60" y="3"/>
                    <a:pt x="64" y="13"/>
                    <a:pt x="71" y="12"/>
                  </a:cubicBezTo>
                  <a:cubicBezTo>
                    <a:pt x="78" y="12"/>
                    <a:pt x="78" y="23"/>
                    <a:pt x="82" y="28"/>
                  </a:cubicBezTo>
                  <a:cubicBezTo>
                    <a:pt x="86" y="36"/>
                    <a:pt x="94" y="41"/>
                    <a:pt x="100" y="46"/>
                  </a:cubicBezTo>
                  <a:cubicBezTo>
                    <a:pt x="95" y="49"/>
                    <a:pt x="95" y="55"/>
                    <a:pt x="97" y="60"/>
                  </a:cubicBezTo>
                  <a:cubicBezTo>
                    <a:pt x="98" y="68"/>
                    <a:pt x="99" y="79"/>
                    <a:pt x="106" y="82"/>
                  </a:cubicBezTo>
                  <a:cubicBezTo>
                    <a:pt x="110" y="86"/>
                    <a:pt x="109" y="94"/>
                    <a:pt x="109" y="100"/>
                  </a:cubicBezTo>
                  <a:cubicBezTo>
                    <a:pt x="107" y="102"/>
                    <a:pt x="101" y="101"/>
                    <a:pt x="97" y="102"/>
                  </a:cubicBezTo>
                  <a:cubicBezTo>
                    <a:pt x="90" y="104"/>
                    <a:pt x="83" y="98"/>
                    <a:pt x="77" y="96"/>
                  </a:cubicBezTo>
                  <a:cubicBezTo>
                    <a:pt x="74" y="96"/>
                    <a:pt x="71" y="96"/>
                    <a:pt x="68" y="96"/>
                  </a:cubicBezTo>
                  <a:close/>
                </a:path>
              </a:pathLst>
            </a:custGeom>
            <a:solidFill>
              <a:schemeClr val="bg1">
                <a:lumMod val="65000"/>
              </a:schemeClr>
            </a:solidFill>
            <a:ln w="1270">
              <a:solidFill>
                <a:schemeClr val="bg1">
                  <a:alpha val="39000"/>
                </a:schemeClr>
              </a:solidFill>
              <a:headEnd/>
              <a:tailEnd/>
            </a:ln>
            <a:effectLst/>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Freeform 4030"/>
            <p:cNvSpPr>
              <a:spLocks/>
            </p:cNvSpPr>
            <p:nvPr/>
          </p:nvSpPr>
          <p:spPr bwMode="auto">
            <a:xfrm>
              <a:off x="3764664" y="2702364"/>
              <a:ext cx="196963" cy="119495"/>
            </a:xfrm>
            <a:custGeom>
              <a:avLst/>
              <a:gdLst/>
              <a:ahLst/>
              <a:cxnLst>
                <a:cxn ang="0">
                  <a:pos x="0" y="9"/>
                </a:cxn>
                <a:cxn ang="0">
                  <a:pos x="23" y="3"/>
                </a:cxn>
                <a:cxn ang="0">
                  <a:pos x="37" y="2"/>
                </a:cxn>
                <a:cxn ang="0">
                  <a:pos x="52" y="2"/>
                </a:cxn>
                <a:cxn ang="0">
                  <a:pos x="52" y="19"/>
                </a:cxn>
                <a:cxn ang="0">
                  <a:pos x="36" y="28"/>
                </a:cxn>
                <a:cxn ang="0">
                  <a:pos x="27" y="36"/>
                </a:cxn>
                <a:cxn ang="0">
                  <a:pos x="23" y="26"/>
                </a:cxn>
                <a:cxn ang="0">
                  <a:pos x="21" y="18"/>
                </a:cxn>
                <a:cxn ang="0">
                  <a:pos x="9" y="17"/>
                </a:cxn>
                <a:cxn ang="0">
                  <a:pos x="0" y="9"/>
                </a:cxn>
              </a:cxnLst>
              <a:rect l="0" t="0" r="r" b="b"/>
              <a:pathLst>
                <a:path w="52" h="38">
                  <a:moveTo>
                    <a:pt x="0" y="9"/>
                  </a:moveTo>
                  <a:cubicBezTo>
                    <a:pt x="7" y="5"/>
                    <a:pt x="17" y="11"/>
                    <a:pt x="23" y="3"/>
                  </a:cubicBezTo>
                  <a:cubicBezTo>
                    <a:pt x="27" y="0"/>
                    <a:pt x="33" y="2"/>
                    <a:pt x="37" y="2"/>
                  </a:cubicBezTo>
                  <a:cubicBezTo>
                    <a:pt x="42" y="2"/>
                    <a:pt x="47" y="2"/>
                    <a:pt x="52" y="2"/>
                  </a:cubicBezTo>
                  <a:cubicBezTo>
                    <a:pt x="51" y="8"/>
                    <a:pt x="51" y="13"/>
                    <a:pt x="52" y="19"/>
                  </a:cubicBezTo>
                  <a:cubicBezTo>
                    <a:pt x="49" y="28"/>
                    <a:pt x="40" y="21"/>
                    <a:pt x="36" y="28"/>
                  </a:cubicBezTo>
                  <a:cubicBezTo>
                    <a:pt x="33" y="29"/>
                    <a:pt x="29" y="38"/>
                    <a:pt x="27" y="36"/>
                  </a:cubicBezTo>
                  <a:cubicBezTo>
                    <a:pt x="22" y="36"/>
                    <a:pt x="19" y="31"/>
                    <a:pt x="23" y="26"/>
                  </a:cubicBezTo>
                  <a:cubicBezTo>
                    <a:pt x="27" y="22"/>
                    <a:pt x="27" y="18"/>
                    <a:pt x="21" y="18"/>
                  </a:cubicBezTo>
                  <a:cubicBezTo>
                    <a:pt x="17" y="19"/>
                    <a:pt x="13" y="22"/>
                    <a:pt x="9" y="17"/>
                  </a:cubicBezTo>
                  <a:cubicBezTo>
                    <a:pt x="5" y="14"/>
                    <a:pt x="5" y="10"/>
                    <a:pt x="0" y="9"/>
                  </a:cubicBezTo>
                  <a:close/>
                </a:path>
              </a:pathLst>
            </a:custGeom>
            <a:solidFill>
              <a:schemeClr val="bg1">
                <a:lumMod val="65000"/>
              </a:schemeClr>
            </a:solidFill>
            <a:ln w="1270">
              <a:solidFill>
                <a:schemeClr val="bg1">
                  <a:alpha val="39000"/>
                </a:schemeClr>
              </a:solidFill>
              <a:headEnd/>
              <a:tailEnd/>
            </a:ln>
            <a:effectLst/>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Freeform 4031"/>
            <p:cNvSpPr>
              <a:spLocks/>
            </p:cNvSpPr>
            <p:nvPr/>
          </p:nvSpPr>
          <p:spPr bwMode="auto">
            <a:xfrm>
              <a:off x="3872090" y="2717293"/>
              <a:ext cx="519254" cy="403302"/>
            </a:xfrm>
            <a:custGeom>
              <a:avLst/>
              <a:gdLst/>
              <a:ahLst/>
              <a:cxnLst>
                <a:cxn ang="0">
                  <a:pos x="128" y="57"/>
                </a:cxn>
                <a:cxn ang="0">
                  <a:pos x="125" y="72"/>
                </a:cxn>
                <a:cxn ang="0">
                  <a:pos x="131" y="83"/>
                </a:cxn>
                <a:cxn ang="0">
                  <a:pos x="135" y="94"/>
                </a:cxn>
                <a:cxn ang="0">
                  <a:pos x="128" y="96"/>
                </a:cxn>
                <a:cxn ang="0">
                  <a:pos x="127" y="107"/>
                </a:cxn>
                <a:cxn ang="0">
                  <a:pos x="121" y="118"/>
                </a:cxn>
                <a:cxn ang="0">
                  <a:pos x="111" y="121"/>
                </a:cxn>
                <a:cxn ang="0">
                  <a:pos x="101" y="120"/>
                </a:cxn>
                <a:cxn ang="0">
                  <a:pos x="100" y="104"/>
                </a:cxn>
                <a:cxn ang="0">
                  <a:pos x="91" y="96"/>
                </a:cxn>
                <a:cxn ang="0">
                  <a:pos x="83" y="100"/>
                </a:cxn>
                <a:cxn ang="0">
                  <a:pos x="75" y="70"/>
                </a:cxn>
                <a:cxn ang="0">
                  <a:pos x="59" y="62"/>
                </a:cxn>
                <a:cxn ang="0">
                  <a:pos x="46" y="67"/>
                </a:cxn>
                <a:cxn ang="0">
                  <a:pos x="33" y="86"/>
                </a:cxn>
                <a:cxn ang="0">
                  <a:pos x="25" y="68"/>
                </a:cxn>
                <a:cxn ang="0">
                  <a:pos x="17" y="58"/>
                </a:cxn>
                <a:cxn ang="0">
                  <a:pos x="8" y="45"/>
                </a:cxn>
                <a:cxn ang="0">
                  <a:pos x="0" y="38"/>
                </a:cxn>
                <a:cxn ang="0">
                  <a:pos x="9" y="24"/>
                </a:cxn>
                <a:cxn ang="0">
                  <a:pos x="24" y="17"/>
                </a:cxn>
                <a:cxn ang="0">
                  <a:pos x="24" y="0"/>
                </a:cxn>
                <a:cxn ang="0">
                  <a:pos x="40" y="4"/>
                </a:cxn>
                <a:cxn ang="0">
                  <a:pos x="66" y="6"/>
                </a:cxn>
                <a:cxn ang="0">
                  <a:pos x="79" y="18"/>
                </a:cxn>
                <a:cxn ang="0">
                  <a:pos x="89" y="12"/>
                </a:cxn>
                <a:cxn ang="0">
                  <a:pos x="100" y="9"/>
                </a:cxn>
                <a:cxn ang="0">
                  <a:pos x="111" y="7"/>
                </a:cxn>
                <a:cxn ang="0">
                  <a:pos x="120" y="30"/>
                </a:cxn>
                <a:cxn ang="0">
                  <a:pos x="126" y="53"/>
                </a:cxn>
                <a:cxn ang="0">
                  <a:pos x="128" y="57"/>
                </a:cxn>
              </a:cxnLst>
              <a:rect l="0" t="0" r="r" b="b"/>
              <a:pathLst>
                <a:path w="139" h="128">
                  <a:moveTo>
                    <a:pt x="128" y="57"/>
                  </a:moveTo>
                  <a:cubicBezTo>
                    <a:pt x="125" y="61"/>
                    <a:pt x="121" y="68"/>
                    <a:pt x="125" y="72"/>
                  </a:cubicBezTo>
                  <a:cubicBezTo>
                    <a:pt x="128" y="74"/>
                    <a:pt x="134" y="78"/>
                    <a:pt x="131" y="83"/>
                  </a:cubicBezTo>
                  <a:cubicBezTo>
                    <a:pt x="126" y="87"/>
                    <a:pt x="133" y="91"/>
                    <a:pt x="135" y="94"/>
                  </a:cubicBezTo>
                  <a:cubicBezTo>
                    <a:pt x="139" y="100"/>
                    <a:pt x="130" y="99"/>
                    <a:pt x="128" y="96"/>
                  </a:cubicBezTo>
                  <a:cubicBezTo>
                    <a:pt x="122" y="96"/>
                    <a:pt x="125" y="104"/>
                    <a:pt x="127" y="107"/>
                  </a:cubicBezTo>
                  <a:cubicBezTo>
                    <a:pt x="128" y="112"/>
                    <a:pt x="123" y="114"/>
                    <a:pt x="121" y="118"/>
                  </a:cubicBezTo>
                  <a:cubicBezTo>
                    <a:pt x="117" y="113"/>
                    <a:pt x="113" y="116"/>
                    <a:pt x="111" y="121"/>
                  </a:cubicBezTo>
                  <a:cubicBezTo>
                    <a:pt x="109" y="128"/>
                    <a:pt x="103" y="124"/>
                    <a:pt x="101" y="120"/>
                  </a:cubicBezTo>
                  <a:cubicBezTo>
                    <a:pt x="99" y="115"/>
                    <a:pt x="102" y="109"/>
                    <a:pt x="100" y="104"/>
                  </a:cubicBezTo>
                  <a:cubicBezTo>
                    <a:pt x="99" y="98"/>
                    <a:pt x="96" y="93"/>
                    <a:pt x="91" y="96"/>
                  </a:cubicBezTo>
                  <a:cubicBezTo>
                    <a:pt x="86" y="94"/>
                    <a:pt x="84" y="108"/>
                    <a:pt x="83" y="100"/>
                  </a:cubicBezTo>
                  <a:cubicBezTo>
                    <a:pt x="80" y="90"/>
                    <a:pt x="82" y="78"/>
                    <a:pt x="75" y="70"/>
                  </a:cubicBezTo>
                  <a:cubicBezTo>
                    <a:pt x="72" y="64"/>
                    <a:pt x="65" y="60"/>
                    <a:pt x="59" y="62"/>
                  </a:cubicBezTo>
                  <a:cubicBezTo>
                    <a:pt x="55" y="65"/>
                    <a:pt x="49" y="60"/>
                    <a:pt x="46" y="67"/>
                  </a:cubicBezTo>
                  <a:cubicBezTo>
                    <a:pt x="42" y="74"/>
                    <a:pt x="38" y="80"/>
                    <a:pt x="33" y="86"/>
                  </a:cubicBezTo>
                  <a:cubicBezTo>
                    <a:pt x="35" y="78"/>
                    <a:pt x="28" y="73"/>
                    <a:pt x="25" y="68"/>
                  </a:cubicBezTo>
                  <a:cubicBezTo>
                    <a:pt x="26" y="61"/>
                    <a:pt x="20" y="60"/>
                    <a:pt x="17" y="58"/>
                  </a:cubicBezTo>
                  <a:cubicBezTo>
                    <a:pt x="13" y="54"/>
                    <a:pt x="6" y="52"/>
                    <a:pt x="8" y="45"/>
                  </a:cubicBezTo>
                  <a:cubicBezTo>
                    <a:pt x="9" y="39"/>
                    <a:pt x="0" y="44"/>
                    <a:pt x="0" y="38"/>
                  </a:cubicBezTo>
                  <a:cubicBezTo>
                    <a:pt x="0" y="32"/>
                    <a:pt x="6" y="29"/>
                    <a:pt x="9" y="24"/>
                  </a:cubicBezTo>
                  <a:cubicBezTo>
                    <a:pt x="14" y="20"/>
                    <a:pt x="22" y="25"/>
                    <a:pt x="24" y="17"/>
                  </a:cubicBezTo>
                  <a:cubicBezTo>
                    <a:pt x="23" y="11"/>
                    <a:pt x="23" y="6"/>
                    <a:pt x="24" y="0"/>
                  </a:cubicBezTo>
                  <a:cubicBezTo>
                    <a:pt x="30" y="0"/>
                    <a:pt x="35" y="0"/>
                    <a:pt x="40" y="4"/>
                  </a:cubicBezTo>
                  <a:cubicBezTo>
                    <a:pt x="48" y="10"/>
                    <a:pt x="57" y="4"/>
                    <a:pt x="66" y="6"/>
                  </a:cubicBezTo>
                  <a:cubicBezTo>
                    <a:pt x="70" y="10"/>
                    <a:pt x="74" y="15"/>
                    <a:pt x="79" y="18"/>
                  </a:cubicBezTo>
                  <a:cubicBezTo>
                    <a:pt x="82" y="14"/>
                    <a:pt x="85" y="8"/>
                    <a:pt x="89" y="12"/>
                  </a:cubicBezTo>
                  <a:cubicBezTo>
                    <a:pt x="93" y="15"/>
                    <a:pt x="98" y="14"/>
                    <a:pt x="100" y="9"/>
                  </a:cubicBezTo>
                  <a:cubicBezTo>
                    <a:pt x="103" y="6"/>
                    <a:pt x="108" y="1"/>
                    <a:pt x="111" y="7"/>
                  </a:cubicBezTo>
                  <a:cubicBezTo>
                    <a:pt x="111" y="16"/>
                    <a:pt x="115" y="24"/>
                    <a:pt x="120" y="30"/>
                  </a:cubicBezTo>
                  <a:cubicBezTo>
                    <a:pt x="124" y="37"/>
                    <a:pt x="122" y="47"/>
                    <a:pt x="126" y="53"/>
                  </a:cubicBezTo>
                  <a:cubicBezTo>
                    <a:pt x="127" y="55"/>
                    <a:pt x="128" y="56"/>
                    <a:pt x="128" y="57"/>
                  </a:cubicBezTo>
                  <a:close/>
                </a:path>
              </a:pathLst>
            </a:custGeom>
            <a:solidFill>
              <a:schemeClr val="bg1">
                <a:lumMod val="65000"/>
              </a:schemeClr>
            </a:solidFill>
            <a:ln w="1270">
              <a:solidFill>
                <a:schemeClr val="bg1">
                  <a:alpha val="39000"/>
                </a:schemeClr>
              </a:solidFill>
              <a:headEnd/>
              <a:tailEnd/>
            </a:ln>
            <a:effectLst/>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Freeform 4032"/>
            <p:cNvSpPr>
              <a:spLocks/>
            </p:cNvSpPr>
            <p:nvPr/>
          </p:nvSpPr>
          <p:spPr bwMode="auto">
            <a:xfrm>
              <a:off x="3997435" y="2896533"/>
              <a:ext cx="196963" cy="238992"/>
            </a:xfrm>
            <a:custGeom>
              <a:avLst/>
              <a:gdLst/>
              <a:ahLst/>
              <a:cxnLst>
                <a:cxn ang="0">
                  <a:pos x="1" y="27"/>
                </a:cxn>
                <a:cxn ang="0">
                  <a:pos x="16" y="5"/>
                </a:cxn>
                <a:cxn ang="0">
                  <a:pos x="29" y="3"/>
                </a:cxn>
                <a:cxn ang="0">
                  <a:pos x="47" y="19"/>
                </a:cxn>
                <a:cxn ang="0">
                  <a:pos x="52" y="45"/>
                </a:cxn>
                <a:cxn ang="0">
                  <a:pos x="35" y="68"/>
                </a:cxn>
                <a:cxn ang="0">
                  <a:pos x="26" y="67"/>
                </a:cxn>
                <a:cxn ang="0">
                  <a:pos x="18" y="57"/>
                </a:cxn>
                <a:cxn ang="0">
                  <a:pos x="8" y="48"/>
                </a:cxn>
                <a:cxn ang="0">
                  <a:pos x="2" y="38"/>
                </a:cxn>
                <a:cxn ang="0">
                  <a:pos x="1" y="29"/>
                </a:cxn>
                <a:cxn ang="0">
                  <a:pos x="1" y="27"/>
                </a:cxn>
              </a:cxnLst>
              <a:rect l="0" t="0" r="r" b="b"/>
              <a:pathLst>
                <a:path w="52" h="75">
                  <a:moveTo>
                    <a:pt x="1" y="27"/>
                  </a:moveTo>
                  <a:cubicBezTo>
                    <a:pt x="7" y="20"/>
                    <a:pt x="11" y="12"/>
                    <a:pt x="16" y="5"/>
                  </a:cubicBezTo>
                  <a:cubicBezTo>
                    <a:pt x="20" y="3"/>
                    <a:pt x="25" y="5"/>
                    <a:pt x="29" y="3"/>
                  </a:cubicBezTo>
                  <a:cubicBezTo>
                    <a:pt x="37" y="0"/>
                    <a:pt x="44" y="10"/>
                    <a:pt x="47" y="19"/>
                  </a:cubicBezTo>
                  <a:cubicBezTo>
                    <a:pt x="50" y="27"/>
                    <a:pt x="48" y="37"/>
                    <a:pt x="52" y="45"/>
                  </a:cubicBezTo>
                  <a:cubicBezTo>
                    <a:pt x="48" y="54"/>
                    <a:pt x="40" y="60"/>
                    <a:pt x="35" y="68"/>
                  </a:cubicBezTo>
                  <a:cubicBezTo>
                    <a:pt x="32" y="75"/>
                    <a:pt x="30" y="70"/>
                    <a:pt x="26" y="67"/>
                  </a:cubicBezTo>
                  <a:cubicBezTo>
                    <a:pt x="24" y="63"/>
                    <a:pt x="16" y="63"/>
                    <a:pt x="18" y="57"/>
                  </a:cubicBezTo>
                  <a:cubicBezTo>
                    <a:pt x="17" y="52"/>
                    <a:pt x="11" y="53"/>
                    <a:pt x="8" y="48"/>
                  </a:cubicBezTo>
                  <a:cubicBezTo>
                    <a:pt x="6" y="46"/>
                    <a:pt x="0" y="40"/>
                    <a:pt x="2" y="38"/>
                  </a:cubicBezTo>
                  <a:cubicBezTo>
                    <a:pt x="8" y="36"/>
                    <a:pt x="5" y="31"/>
                    <a:pt x="1" y="29"/>
                  </a:cubicBezTo>
                  <a:cubicBezTo>
                    <a:pt x="2" y="29"/>
                    <a:pt x="1" y="27"/>
                    <a:pt x="1" y="27"/>
                  </a:cubicBezTo>
                  <a:close/>
                </a:path>
              </a:pathLst>
            </a:custGeom>
            <a:solidFill>
              <a:schemeClr val="bg1">
                <a:lumMod val="65000"/>
              </a:schemeClr>
            </a:solidFill>
            <a:ln w="1270">
              <a:solidFill>
                <a:schemeClr val="bg1">
                  <a:alpha val="39000"/>
                </a:schemeClr>
              </a:solidFill>
              <a:headEnd/>
              <a:tailEnd/>
            </a:ln>
            <a:effectLst/>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Freeform 4033"/>
            <p:cNvSpPr>
              <a:spLocks/>
            </p:cNvSpPr>
            <p:nvPr/>
          </p:nvSpPr>
          <p:spPr bwMode="auto">
            <a:xfrm>
              <a:off x="4104869" y="3016029"/>
              <a:ext cx="286484" cy="298736"/>
            </a:xfrm>
            <a:custGeom>
              <a:avLst/>
              <a:gdLst/>
              <a:ahLst/>
              <a:cxnLst>
                <a:cxn ang="0">
                  <a:pos x="20" y="11"/>
                </a:cxn>
                <a:cxn ang="0">
                  <a:pos x="34" y="4"/>
                </a:cxn>
                <a:cxn ang="0">
                  <a:pos x="36" y="25"/>
                </a:cxn>
                <a:cxn ang="0">
                  <a:pos x="46" y="29"/>
                </a:cxn>
                <a:cxn ang="0">
                  <a:pos x="56" y="24"/>
                </a:cxn>
                <a:cxn ang="0">
                  <a:pos x="56" y="39"/>
                </a:cxn>
                <a:cxn ang="0">
                  <a:pos x="56" y="50"/>
                </a:cxn>
                <a:cxn ang="0">
                  <a:pos x="67" y="56"/>
                </a:cxn>
                <a:cxn ang="0">
                  <a:pos x="73" y="72"/>
                </a:cxn>
                <a:cxn ang="0">
                  <a:pos x="70" y="95"/>
                </a:cxn>
                <a:cxn ang="0">
                  <a:pos x="39" y="75"/>
                </a:cxn>
                <a:cxn ang="0">
                  <a:pos x="12" y="49"/>
                </a:cxn>
                <a:cxn ang="0">
                  <a:pos x="0" y="39"/>
                </a:cxn>
                <a:cxn ang="0">
                  <a:pos x="18" y="15"/>
                </a:cxn>
                <a:cxn ang="0">
                  <a:pos x="20" y="11"/>
                </a:cxn>
              </a:cxnLst>
              <a:rect l="0" t="0" r="r" b="b"/>
              <a:pathLst>
                <a:path w="76" h="95">
                  <a:moveTo>
                    <a:pt x="20" y="11"/>
                  </a:moveTo>
                  <a:cubicBezTo>
                    <a:pt x="21" y="3"/>
                    <a:pt x="29" y="0"/>
                    <a:pt x="34" y="4"/>
                  </a:cubicBezTo>
                  <a:cubicBezTo>
                    <a:pt x="36" y="11"/>
                    <a:pt x="37" y="18"/>
                    <a:pt x="36" y="25"/>
                  </a:cubicBezTo>
                  <a:cubicBezTo>
                    <a:pt x="38" y="29"/>
                    <a:pt x="43" y="36"/>
                    <a:pt x="46" y="29"/>
                  </a:cubicBezTo>
                  <a:cubicBezTo>
                    <a:pt x="49" y="25"/>
                    <a:pt x="52" y="19"/>
                    <a:pt x="56" y="24"/>
                  </a:cubicBezTo>
                  <a:cubicBezTo>
                    <a:pt x="57" y="28"/>
                    <a:pt x="58" y="34"/>
                    <a:pt x="56" y="39"/>
                  </a:cubicBezTo>
                  <a:cubicBezTo>
                    <a:pt x="54" y="42"/>
                    <a:pt x="51" y="49"/>
                    <a:pt x="56" y="50"/>
                  </a:cubicBezTo>
                  <a:cubicBezTo>
                    <a:pt x="61" y="50"/>
                    <a:pt x="65" y="51"/>
                    <a:pt x="67" y="56"/>
                  </a:cubicBezTo>
                  <a:cubicBezTo>
                    <a:pt x="71" y="61"/>
                    <a:pt x="76" y="65"/>
                    <a:pt x="73" y="72"/>
                  </a:cubicBezTo>
                  <a:cubicBezTo>
                    <a:pt x="71" y="80"/>
                    <a:pt x="70" y="87"/>
                    <a:pt x="70" y="95"/>
                  </a:cubicBezTo>
                  <a:cubicBezTo>
                    <a:pt x="60" y="90"/>
                    <a:pt x="49" y="84"/>
                    <a:pt x="39" y="75"/>
                  </a:cubicBezTo>
                  <a:cubicBezTo>
                    <a:pt x="31" y="65"/>
                    <a:pt x="23" y="55"/>
                    <a:pt x="12" y="49"/>
                  </a:cubicBezTo>
                  <a:cubicBezTo>
                    <a:pt x="8" y="46"/>
                    <a:pt x="4" y="43"/>
                    <a:pt x="0" y="39"/>
                  </a:cubicBezTo>
                  <a:cubicBezTo>
                    <a:pt x="6" y="30"/>
                    <a:pt x="12" y="23"/>
                    <a:pt x="18" y="15"/>
                  </a:cubicBezTo>
                  <a:cubicBezTo>
                    <a:pt x="18" y="14"/>
                    <a:pt x="19" y="12"/>
                    <a:pt x="20" y="11"/>
                  </a:cubicBezTo>
                  <a:close/>
                </a:path>
              </a:pathLst>
            </a:custGeom>
            <a:solidFill>
              <a:srgbClr val="00FD00"/>
            </a:solidFill>
            <a:ln w="1270">
              <a:solidFill>
                <a:schemeClr val="bg1">
                  <a:alpha val="39000"/>
                </a:schemeClr>
              </a:solidFill>
              <a:headEnd/>
              <a:tailEnd/>
            </a:ln>
            <a:effectLst/>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Freeform 4034"/>
            <p:cNvSpPr>
              <a:spLocks/>
            </p:cNvSpPr>
            <p:nvPr/>
          </p:nvSpPr>
          <p:spPr bwMode="auto">
            <a:xfrm>
              <a:off x="4319728" y="2851732"/>
              <a:ext cx="411821" cy="463047"/>
            </a:xfrm>
            <a:custGeom>
              <a:avLst/>
              <a:gdLst/>
              <a:ahLst/>
              <a:cxnLst>
                <a:cxn ang="0">
                  <a:pos x="18" y="143"/>
                </a:cxn>
                <a:cxn ang="0">
                  <a:pos x="21" y="115"/>
                </a:cxn>
                <a:cxn ang="0">
                  <a:pos x="10" y="98"/>
                </a:cxn>
                <a:cxn ang="0">
                  <a:pos x="0" y="94"/>
                </a:cxn>
                <a:cxn ang="0">
                  <a:pos x="4" y="75"/>
                </a:cxn>
                <a:cxn ang="0">
                  <a:pos x="10" y="62"/>
                </a:cxn>
                <a:cxn ang="0">
                  <a:pos x="11" y="51"/>
                </a:cxn>
                <a:cxn ang="0">
                  <a:pos x="19" y="49"/>
                </a:cxn>
                <a:cxn ang="0">
                  <a:pos x="13" y="38"/>
                </a:cxn>
                <a:cxn ang="0">
                  <a:pos x="8" y="27"/>
                </a:cxn>
                <a:cxn ang="0">
                  <a:pos x="11" y="13"/>
                </a:cxn>
                <a:cxn ang="0">
                  <a:pos x="21" y="8"/>
                </a:cxn>
                <a:cxn ang="0">
                  <a:pos x="30" y="10"/>
                </a:cxn>
                <a:cxn ang="0">
                  <a:pos x="41" y="1"/>
                </a:cxn>
                <a:cxn ang="0">
                  <a:pos x="47" y="12"/>
                </a:cxn>
                <a:cxn ang="0">
                  <a:pos x="56" y="8"/>
                </a:cxn>
                <a:cxn ang="0">
                  <a:pos x="65" y="17"/>
                </a:cxn>
                <a:cxn ang="0">
                  <a:pos x="80" y="22"/>
                </a:cxn>
                <a:cxn ang="0">
                  <a:pos x="103" y="25"/>
                </a:cxn>
                <a:cxn ang="0">
                  <a:pos x="106" y="42"/>
                </a:cxn>
                <a:cxn ang="0">
                  <a:pos x="106" y="62"/>
                </a:cxn>
                <a:cxn ang="0">
                  <a:pos x="96" y="92"/>
                </a:cxn>
                <a:cxn ang="0">
                  <a:pos x="104" y="121"/>
                </a:cxn>
                <a:cxn ang="0">
                  <a:pos x="99" y="124"/>
                </a:cxn>
                <a:cxn ang="0">
                  <a:pos x="87" y="123"/>
                </a:cxn>
                <a:cxn ang="0">
                  <a:pos x="61" y="124"/>
                </a:cxn>
                <a:cxn ang="0">
                  <a:pos x="22" y="142"/>
                </a:cxn>
                <a:cxn ang="0">
                  <a:pos x="18" y="143"/>
                </a:cxn>
              </a:cxnLst>
              <a:rect l="0" t="0" r="r" b="b"/>
              <a:pathLst>
                <a:path w="110" h="144">
                  <a:moveTo>
                    <a:pt x="18" y="143"/>
                  </a:moveTo>
                  <a:cubicBezTo>
                    <a:pt x="17" y="133"/>
                    <a:pt x="20" y="124"/>
                    <a:pt x="21" y="115"/>
                  </a:cubicBezTo>
                  <a:cubicBezTo>
                    <a:pt x="19" y="108"/>
                    <a:pt x="13" y="104"/>
                    <a:pt x="10" y="98"/>
                  </a:cubicBezTo>
                  <a:cubicBezTo>
                    <a:pt x="6" y="99"/>
                    <a:pt x="1" y="99"/>
                    <a:pt x="0" y="94"/>
                  </a:cubicBezTo>
                  <a:cubicBezTo>
                    <a:pt x="3" y="88"/>
                    <a:pt x="6" y="82"/>
                    <a:pt x="4" y="75"/>
                  </a:cubicBezTo>
                  <a:cubicBezTo>
                    <a:pt x="4" y="70"/>
                    <a:pt x="11" y="68"/>
                    <a:pt x="10" y="62"/>
                  </a:cubicBezTo>
                  <a:cubicBezTo>
                    <a:pt x="8" y="59"/>
                    <a:pt x="5" y="51"/>
                    <a:pt x="11" y="51"/>
                  </a:cubicBezTo>
                  <a:cubicBezTo>
                    <a:pt x="13" y="53"/>
                    <a:pt x="22" y="56"/>
                    <a:pt x="19" y="49"/>
                  </a:cubicBezTo>
                  <a:cubicBezTo>
                    <a:pt x="17" y="46"/>
                    <a:pt x="9" y="42"/>
                    <a:pt x="13" y="38"/>
                  </a:cubicBezTo>
                  <a:cubicBezTo>
                    <a:pt x="18" y="33"/>
                    <a:pt x="12" y="29"/>
                    <a:pt x="8" y="27"/>
                  </a:cubicBezTo>
                  <a:cubicBezTo>
                    <a:pt x="4" y="23"/>
                    <a:pt x="8" y="16"/>
                    <a:pt x="11" y="13"/>
                  </a:cubicBezTo>
                  <a:cubicBezTo>
                    <a:pt x="13" y="9"/>
                    <a:pt x="17" y="3"/>
                    <a:pt x="21" y="8"/>
                  </a:cubicBezTo>
                  <a:cubicBezTo>
                    <a:pt x="24" y="10"/>
                    <a:pt x="27" y="17"/>
                    <a:pt x="30" y="10"/>
                  </a:cubicBezTo>
                  <a:cubicBezTo>
                    <a:pt x="33" y="6"/>
                    <a:pt x="37" y="0"/>
                    <a:pt x="41" y="1"/>
                  </a:cubicBezTo>
                  <a:cubicBezTo>
                    <a:pt x="44" y="4"/>
                    <a:pt x="42" y="14"/>
                    <a:pt x="47" y="12"/>
                  </a:cubicBezTo>
                  <a:cubicBezTo>
                    <a:pt x="50" y="11"/>
                    <a:pt x="53" y="5"/>
                    <a:pt x="56" y="8"/>
                  </a:cubicBezTo>
                  <a:cubicBezTo>
                    <a:pt x="62" y="6"/>
                    <a:pt x="63" y="13"/>
                    <a:pt x="65" y="17"/>
                  </a:cubicBezTo>
                  <a:cubicBezTo>
                    <a:pt x="68" y="23"/>
                    <a:pt x="75" y="27"/>
                    <a:pt x="80" y="22"/>
                  </a:cubicBezTo>
                  <a:cubicBezTo>
                    <a:pt x="87" y="17"/>
                    <a:pt x="97" y="17"/>
                    <a:pt x="103" y="25"/>
                  </a:cubicBezTo>
                  <a:cubicBezTo>
                    <a:pt x="106" y="29"/>
                    <a:pt x="105" y="36"/>
                    <a:pt x="106" y="42"/>
                  </a:cubicBezTo>
                  <a:cubicBezTo>
                    <a:pt x="108" y="49"/>
                    <a:pt x="110" y="56"/>
                    <a:pt x="106" y="62"/>
                  </a:cubicBezTo>
                  <a:cubicBezTo>
                    <a:pt x="101" y="71"/>
                    <a:pt x="99" y="82"/>
                    <a:pt x="96" y="92"/>
                  </a:cubicBezTo>
                  <a:cubicBezTo>
                    <a:pt x="97" y="103"/>
                    <a:pt x="102" y="111"/>
                    <a:pt x="104" y="121"/>
                  </a:cubicBezTo>
                  <a:cubicBezTo>
                    <a:pt x="106" y="132"/>
                    <a:pt x="102" y="119"/>
                    <a:pt x="99" y="124"/>
                  </a:cubicBezTo>
                  <a:cubicBezTo>
                    <a:pt x="96" y="127"/>
                    <a:pt x="91" y="124"/>
                    <a:pt x="87" y="123"/>
                  </a:cubicBezTo>
                  <a:cubicBezTo>
                    <a:pt x="78" y="122"/>
                    <a:pt x="70" y="123"/>
                    <a:pt x="61" y="124"/>
                  </a:cubicBezTo>
                  <a:cubicBezTo>
                    <a:pt x="47" y="127"/>
                    <a:pt x="34" y="134"/>
                    <a:pt x="22" y="142"/>
                  </a:cubicBezTo>
                  <a:cubicBezTo>
                    <a:pt x="21" y="144"/>
                    <a:pt x="19" y="144"/>
                    <a:pt x="18" y="143"/>
                  </a:cubicBezTo>
                  <a:close/>
                </a:path>
              </a:pathLst>
            </a:custGeom>
            <a:solidFill>
              <a:srgbClr val="00FD00"/>
            </a:solidFill>
            <a:ln w="1270">
              <a:solidFill>
                <a:schemeClr val="bg1">
                  <a:alpha val="39000"/>
                </a:schemeClr>
              </a:solidFill>
              <a:headEnd/>
              <a:tailEnd/>
            </a:ln>
            <a:effectLst/>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Freeform 4035"/>
            <p:cNvSpPr>
              <a:spLocks/>
            </p:cNvSpPr>
            <p:nvPr/>
          </p:nvSpPr>
          <p:spPr bwMode="auto">
            <a:xfrm>
              <a:off x="4677828" y="2821853"/>
              <a:ext cx="304397" cy="463047"/>
            </a:xfrm>
            <a:custGeom>
              <a:avLst/>
              <a:gdLst/>
              <a:ahLst/>
              <a:cxnLst>
                <a:cxn ang="0">
                  <a:pos x="6" y="38"/>
                </a:cxn>
                <a:cxn ang="0">
                  <a:pos x="6" y="22"/>
                </a:cxn>
                <a:cxn ang="0">
                  <a:pos x="9" y="7"/>
                </a:cxn>
                <a:cxn ang="0">
                  <a:pos x="44" y="7"/>
                </a:cxn>
                <a:cxn ang="0">
                  <a:pos x="57" y="3"/>
                </a:cxn>
                <a:cxn ang="0">
                  <a:pos x="58" y="18"/>
                </a:cxn>
                <a:cxn ang="0">
                  <a:pos x="63" y="34"/>
                </a:cxn>
                <a:cxn ang="0">
                  <a:pos x="66" y="59"/>
                </a:cxn>
                <a:cxn ang="0">
                  <a:pos x="67" y="72"/>
                </a:cxn>
                <a:cxn ang="0">
                  <a:pos x="67" y="96"/>
                </a:cxn>
                <a:cxn ang="0">
                  <a:pos x="78" y="117"/>
                </a:cxn>
                <a:cxn ang="0">
                  <a:pos x="68" y="125"/>
                </a:cxn>
                <a:cxn ang="0">
                  <a:pos x="46" y="134"/>
                </a:cxn>
                <a:cxn ang="0">
                  <a:pos x="20" y="148"/>
                </a:cxn>
                <a:cxn ang="0">
                  <a:pos x="7" y="139"/>
                </a:cxn>
                <a:cxn ang="0">
                  <a:pos x="0" y="107"/>
                </a:cxn>
                <a:cxn ang="0">
                  <a:pos x="6" y="82"/>
                </a:cxn>
                <a:cxn ang="0">
                  <a:pos x="10" y="61"/>
                </a:cxn>
                <a:cxn ang="0">
                  <a:pos x="7" y="39"/>
                </a:cxn>
                <a:cxn ang="0">
                  <a:pos x="6" y="38"/>
                </a:cxn>
              </a:cxnLst>
              <a:rect l="0" t="0" r="r" b="b"/>
              <a:pathLst>
                <a:path w="78" h="148">
                  <a:moveTo>
                    <a:pt x="6" y="38"/>
                  </a:moveTo>
                  <a:cubicBezTo>
                    <a:pt x="9" y="34"/>
                    <a:pt x="6" y="27"/>
                    <a:pt x="6" y="22"/>
                  </a:cubicBezTo>
                  <a:cubicBezTo>
                    <a:pt x="6" y="17"/>
                    <a:pt x="3" y="8"/>
                    <a:pt x="9" y="7"/>
                  </a:cubicBezTo>
                  <a:cubicBezTo>
                    <a:pt x="21" y="6"/>
                    <a:pt x="32" y="7"/>
                    <a:pt x="44" y="7"/>
                  </a:cubicBezTo>
                  <a:cubicBezTo>
                    <a:pt x="48" y="4"/>
                    <a:pt x="52" y="0"/>
                    <a:pt x="57" y="3"/>
                  </a:cubicBezTo>
                  <a:cubicBezTo>
                    <a:pt x="60" y="6"/>
                    <a:pt x="53" y="14"/>
                    <a:pt x="58" y="18"/>
                  </a:cubicBezTo>
                  <a:cubicBezTo>
                    <a:pt x="61" y="23"/>
                    <a:pt x="65" y="28"/>
                    <a:pt x="63" y="34"/>
                  </a:cubicBezTo>
                  <a:cubicBezTo>
                    <a:pt x="62" y="42"/>
                    <a:pt x="64" y="51"/>
                    <a:pt x="66" y="59"/>
                  </a:cubicBezTo>
                  <a:cubicBezTo>
                    <a:pt x="69" y="63"/>
                    <a:pt x="72" y="68"/>
                    <a:pt x="67" y="72"/>
                  </a:cubicBezTo>
                  <a:cubicBezTo>
                    <a:pt x="66" y="79"/>
                    <a:pt x="67" y="88"/>
                    <a:pt x="67" y="96"/>
                  </a:cubicBezTo>
                  <a:cubicBezTo>
                    <a:pt x="66" y="105"/>
                    <a:pt x="73" y="112"/>
                    <a:pt x="78" y="117"/>
                  </a:cubicBezTo>
                  <a:cubicBezTo>
                    <a:pt x="76" y="122"/>
                    <a:pt x="73" y="127"/>
                    <a:pt x="68" y="125"/>
                  </a:cubicBezTo>
                  <a:cubicBezTo>
                    <a:pt x="60" y="125"/>
                    <a:pt x="53" y="129"/>
                    <a:pt x="46" y="134"/>
                  </a:cubicBezTo>
                  <a:cubicBezTo>
                    <a:pt x="37" y="138"/>
                    <a:pt x="28" y="142"/>
                    <a:pt x="20" y="148"/>
                  </a:cubicBezTo>
                  <a:cubicBezTo>
                    <a:pt x="16" y="145"/>
                    <a:pt x="11" y="144"/>
                    <a:pt x="7" y="139"/>
                  </a:cubicBezTo>
                  <a:cubicBezTo>
                    <a:pt x="8" y="128"/>
                    <a:pt x="0" y="119"/>
                    <a:pt x="0" y="107"/>
                  </a:cubicBezTo>
                  <a:cubicBezTo>
                    <a:pt x="0" y="98"/>
                    <a:pt x="4" y="90"/>
                    <a:pt x="6" y="82"/>
                  </a:cubicBezTo>
                  <a:cubicBezTo>
                    <a:pt x="9" y="76"/>
                    <a:pt x="13" y="69"/>
                    <a:pt x="10" y="61"/>
                  </a:cubicBezTo>
                  <a:cubicBezTo>
                    <a:pt x="8" y="54"/>
                    <a:pt x="9" y="45"/>
                    <a:pt x="7" y="39"/>
                  </a:cubicBezTo>
                  <a:cubicBezTo>
                    <a:pt x="6" y="39"/>
                    <a:pt x="6" y="37"/>
                    <a:pt x="6" y="38"/>
                  </a:cubicBezTo>
                  <a:close/>
                </a:path>
              </a:pathLst>
            </a:custGeom>
            <a:solidFill>
              <a:schemeClr val="bg1">
                <a:lumMod val="65000"/>
              </a:schemeClr>
            </a:solidFill>
            <a:ln w="1270">
              <a:solidFill>
                <a:schemeClr val="bg1">
                  <a:alpha val="39000"/>
                </a:schemeClr>
              </a:solidFill>
              <a:headEnd/>
              <a:tailEnd/>
            </a:ln>
            <a:effectLst/>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Freeform 4036"/>
            <p:cNvSpPr>
              <a:spLocks/>
            </p:cNvSpPr>
            <p:nvPr/>
          </p:nvSpPr>
          <p:spPr bwMode="auto">
            <a:xfrm>
              <a:off x="4892695" y="2821853"/>
              <a:ext cx="125347" cy="373430"/>
            </a:xfrm>
            <a:custGeom>
              <a:avLst/>
              <a:gdLst/>
              <a:ahLst/>
              <a:cxnLst>
                <a:cxn ang="0">
                  <a:pos x="2" y="0"/>
                </a:cxn>
                <a:cxn ang="0">
                  <a:pos x="18" y="3"/>
                </a:cxn>
                <a:cxn ang="0">
                  <a:pos x="20" y="19"/>
                </a:cxn>
                <a:cxn ang="0">
                  <a:pos x="26" y="32"/>
                </a:cxn>
                <a:cxn ang="0">
                  <a:pos x="30" y="53"/>
                </a:cxn>
                <a:cxn ang="0">
                  <a:pos x="30" y="96"/>
                </a:cxn>
                <a:cxn ang="0">
                  <a:pos x="31" y="109"/>
                </a:cxn>
                <a:cxn ang="0">
                  <a:pos x="20" y="111"/>
                </a:cxn>
                <a:cxn ang="0">
                  <a:pos x="11" y="89"/>
                </a:cxn>
                <a:cxn ang="0">
                  <a:pos x="12" y="66"/>
                </a:cxn>
                <a:cxn ang="0">
                  <a:pos x="10" y="53"/>
                </a:cxn>
                <a:cxn ang="0">
                  <a:pos x="8" y="25"/>
                </a:cxn>
                <a:cxn ang="0">
                  <a:pos x="0" y="7"/>
                </a:cxn>
                <a:cxn ang="0">
                  <a:pos x="2" y="0"/>
                </a:cxn>
              </a:cxnLst>
              <a:rect l="0" t="0" r="r" b="b"/>
              <a:pathLst>
                <a:path w="35" h="116">
                  <a:moveTo>
                    <a:pt x="2" y="0"/>
                  </a:moveTo>
                  <a:cubicBezTo>
                    <a:pt x="8" y="0"/>
                    <a:pt x="13" y="2"/>
                    <a:pt x="18" y="3"/>
                  </a:cubicBezTo>
                  <a:cubicBezTo>
                    <a:pt x="18" y="9"/>
                    <a:pt x="14" y="16"/>
                    <a:pt x="20" y="19"/>
                  </a:cubicBezTo>
                  <a:cubicBezTo>
                    <a:pt x="24" y="22"/>
                    <a:pt x="26" y="26"/>
                    <a:pt x="26" y="32"/>
                  </a:cubicBezTo>
                  <a:cubicBezTo>
                    <a:pt x="28" y="39"/>
                    <a:pt x="30" y="46"/>
                    <a:pt x="30" y="53"/>
                  </a:cubicBezTo>
                  <a:cubicBezTo>
                    <a:pt x="29" y="68"/>
                    <a:pt x="34" y="82"/>
                    <a:pt x="30" y="96"/>
                  </a:cubicBezTo>
                  <a:cubicBezTo>
                    <a:pt x="29" y="100"/>
                    <a:pt x="35" y="109"/>
                    <a:pt x="31" y="109"/>
                  </a:cubicBezTo>
                  <a:cubicBezTo>
                    <a:pt x="27" y="108"/>
                    <a:pt x="23" y="116"/>
                    <a:pt x="20" y="111"/>
                  </a:cubicBezTo>
                  <a:cubicBezTo>
                    <a:pt x="14" y="106"/>
                    <a:pt x="9" y="98"/>
                    <a:pt x="11" y="89"/>
                  </a:cubicBezTo>
                  <a:cubicBezTo>
                    <a:pt x="11" y="81"/>
                    <a:pt x="9" y="73"/>
                    <a:pt x="12" y="66"/>
                  </a:cubicBezTo>
                  <a:cubicBezTo>
                    <a:pt x="17" y="63"/>
                    <a:pt x="11" y="57"/>
                    <a:pt x="10" y="53"/>
                  </a:cubicBezTo>
                  <a:cubicBezTo>
                    <a:pt x="8" y="44"/>
                    <a:pt x="4" y="34"/>
                    <a:pt x="8" y="25"/>
                  </a:cubicBezTo>
                  <a:cubicBezTo>
                    <a:pt x="6" y="19"/>
                    <a:pt x="0" y="14"/>
                    <a:pt x="0" y="7"/>
                  </a:cubicBezTo>
                  <a:cubicBezTo>
                    <a:pt x="1" y="5"/>
                    <a:pt x="2" y="2"/>
                    <a:pt x="2" y="0"/>
                  </a:cubicBezTo>
                  <a:close/>
                </a:path>
              </a:pathLst>
            </a:custGeom>
            <a:solidFill>
              <a:schemeClr val="bg1">
                <a:lumMod val="65000"/>
              </a:schemeClr>
            </a:solidFill>
            <a:ln w="1270">
              <a:solidFill>
                <a:schemeClr val="bg1">
                  <a:alpha val="39000"/>
                </a:schemeClr>
              </a:solidFill>
              <a:headEnd/>
              <a:tailEnd/>
            </a:ln>
            <a:effectLst/>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Freeform 4037"/>
            <p:cNvSpPr>
              <a:spLocks/>
            </p:cNvSpPr>
            <p:nvPr/>
          </p:nvSpPr>
          <p:spPr bwMode="auto">
            <a:xfrm>
              <a:off x="4946408" y="2732237"/>
              <a:ext cx="214859" cy="448111"/>
            </a:xfrm>
            <a:custGeom>
              <a:avLst/>
              <a:gdLst/>
              <a:ahLst/>
              <a:cxnLst>
                <a:cxn ang="0">
                  <a:pos x="52" y="16"/>
                </a:cxn>
                <a:cxn ang="0">
                  <a:pos x="56" y="39"/>
                </a:cxn>
                <a:cxn ang="0">
                  <a:pos x="46" y="61"/>
                </a:cxn>
                <a:cxn ang="0">
                  <a:pos x="42" y="76"/>
                </a:cxn>
                <a:cxn ang="0">
                  <a:pos x="37" y="86"/>
                </a:cxn>
                <a:cxn ang="0">
                  <a:pos x="37" y="119"/>
                </a:cxn>
                <a:cxn ang="0">
                  <a:pos x="37" y="138"/>
                </a:cxn>
                <a:cxn ang="0">
                  <a:pos x="19" y="140"/>
                </a:cxn>
                <a:cxn ang="0">
                  <a:pos x="17" y="120"/>
                </a:cxn>
                <a:cxn ang="0">
                  <a:pos x="16" y="83"/>
                </a:cxn>
                <a:cxn ang="0">
                  <a:pos x="11" y="55"/>
                </a:cxn>
                <a:cxn ang="0">
                  <a:pos x="3" y="41"/>
                </a:cxn>
                <a:cxn ang="0">
                  <a:pos x="8" y="28"/>
                </a:cxn>
                <a:cxn ang="0">
                  <a:pos x="22" y="23"/>
                </a:cxn>
                <a:cxn ang="0">
                  <a:pos x="30" y="8"/>
                </a:cxn>
                <a:cxn ang="0">
                  <a:pos x="38" y="3"/>
                </a:cxn>
                <a:cxn ang="0">
                  <a:pos x="52" y="16"/>
                </a:cxn>
              </a:cxnLst>
              <a:rect l="0" t="0" r="r" b="b"/>
              <a:pathLst>
                <a:path w="56" h="140">
                  <a:moveTo>
                    <a:pt x="52" y="16"/>
                  </a:moveTo>
                  <a:cubicBezTo>
                    <a:pt x="51" y="24"/>
                    <a:pt x="53" y="32"/>
                    <a:pt x="56" y="39"/>
                  </a:cubicBezTo>
                  <a:cubicBezTo>
                    <a:pt x="54" y="47"/>
                    <a:pt x="53" y="57"/>
                    <a:pt x="46" y="61"/>
                  </a:cubicBezTo>
                  <a:cubicBezTo>
                    <a:pt x="41" y="64"/>
                    <a:pt x="49" y="74"/>
                    <a:pt x="42" y="76"/>
                  </a:cubicBezTo>
                  <a:cubicBezTo>
                    <a:pt x="38" y="76"/>
                    <a:pt x="36" y="81"/>
                    <a:pt x="37" y="86"/>
                  </a:cubicBezTo>
                  <a:cubicBezTo>
                    <a:pt x="38" y="98"/>
                    <a:pt x="35" y="109"/>
                    <a:pt x="37" y="119"/>
                  </a:cubicBezTo>
                  <a:cubicBezTo>
                    <a:pt x="39" y="126"/>
                    <a:pt x="37" y="132"/>
                    <a:pt x="37" y="138"/>
                  </a:cubicBezTo>
                  <a:cubicBezTo>
                    <a:pt x="31" y="138"/>
                    <a:pt x="25" y="140"/>
                    <a:pt x="19" y="140"/>
                  </a:cubicBezTo>
                  <a:cubicBezTo>
                    <a:pt x="17" y="134"/>
                    <a:pt x="15" y="127"/>
                    <a:pt x="17" y="120"/>
                  </a:cubicBezTo>
                  <a:cubicBezTo>
                    <a:pt x="18" y="108"/>
                    <a:pt x="15" y="96"/>
                    <a:pt x="16" y="83"/>
                  </a:cubicBezTo>
                  <a:cubicBezTo>
                    <a:pt x="17" y="73"/>
                    <a:pt x="12" y="65"/>
                    <a:pt x="11" y="55"/>
                  </a:cubicBezTo>
                  <a:cubicBezTo>
                    <a:pt x="8" y="51"/>
                    <a:pt x="0" y="49"/>
                    <a:pt x="3" y="41"/>
                  </a:cubicBezTo>
                  <a:cubicBezTo>
                    <a:pt x="3" y="35"/>
                    <a:pt x="6" y="32"/>
                    <a:pt x="8" y="28"/>
                  </a:cubicBezTo>
                  <a:cubicBezTo>
                    <a:pt x="11" y="21"/>
                    <a:pt x="17" y="22"/>
                    <a:pt x="22" y="23"/>
                  </a:cubicBezTo>
                  <a:cubicBezTo>
                    <a:pt x="27" y="21"/>
                    <a:pt x="30" y="14"/>
                    <a:pt x="30" y="8"/>
                  </a:cubicBezTo>
                  <a:cubicBezTo>
                    <a:pt x="27" y="4"/>
                    <a:pt x="36" y="0"/>
                    <a:pt x="38" y="3"/>
                  </a:cubicBezTo>
                  <a:cubicBezTo>
                    <a:pt x="42" y="8"/>
                    <a:pt x="47" y="12"/>
                    <a:pt x="52" y="16"/>
                  </a:cubicBezTo>
                  <a:close/>
                </a:path>
              </a:pathLst>
            </a:custGeom>
            <a:solidFill>
              <a:schemeClr val="bg1">
                <a:lumMod val="65000"/>
              </a:schemeClr>
            </a:solidFill>
            <a:ln w="1270">
              <a:solidFill>
                <a:schemeClr val="bg1">
                  <a:alpha val="39000"/>
                </a:schemeClr>
              </a:solidFill>
              <a:headEnd/>
              <a:tailEnd/>
            </a:ln>
            <a:effectLst/>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Freeform 4038"/>
            <p:cNvSpPr>
              <a:spLocks/>
            </p:cNvSpPr>
            <p:nvPr/>
          </p:nvSpPr>
          <p:spPr bwMode="auto">
            <a:xfrm>
              <a:off x="5089649" y="2627669"/>
              <a:ext cx="805738" cy="687103"/>
            </a:xfrm>
            <a:custGeom>
              <a:avLst/>
              <a:gdLst/>
              <a:ahLst/>
              <a:cxnLst>
                <a:cxn ang="0">
                  <a:pos x="204" y="16"/>
                </a:cxn>
                <a:cxn ang="0">
                  <a:pos x="206" y="33"/>
                </a:cxn>
                <a:cxn ang="0">
                  <a:pos x="214" y="42"/>
                </a:cxn>
                <a:cxn ang="0">
                  <a:pos x="208" y="57"/>
                </a:cxn>
                <a:cxn ang="0">
                  <a:pos x="198" y="66"/>
                </a:cxn>
                <a:cxn ang="0">
                  <a:pos x="189" y="97"/>
                </a:cxn>
                <a:cxn ang="0">
                  <a:pos x="181" y="106"/>
                </a:cxn>
                <a:cxn ang="0">
                  <a:pos x="176" y="118"/>
                </a:cxn>
                <a:cxn ang="0">
                  <a:pos x="162" y="155"/>
                </a:cxn>
                <a:cxn ang="0">
                  <a:pos x="152" y="168"/>
                </a:cxn>
                <a:cxn ang="0">
                  <a:pos x="141" y="157"/>
                </a:cxn>
                <a:cxn ang="0">
                  <a:pos x="129" y="161"/>
                </a:cxn>
                <a:cxn ang="0">
                  <a:pos x="111" y="183"/>
                </a:cxn>
                <a:cxn ang="0">
                  <a:pos x="106" y="206"/>
                </a:cxn>
                <a:cxn ang="0">
                  <a:pos x="100" y="210"/>
                </a:cxn>
                <a:cxn ang="0">
                  <a:pos x="86" y="213"/>
                </a:cxn>
                <a:cxn ang="0">
                  <a:pos x="76" y="215"/>
                </a:cxn>
                <a:cxn ang="0">
                  <a:pos x="63" y="215"/>
                </a:cxn>
                <a:cxn ang="0">
                  <a:pos x="48" y="193"/>
                </a:cxn>
                <a:cxn ang="0">
                  <a:pos x="43" y="183"/>
                </a:cxn>
                <a:cxn ang="0">
                  <a:pos x="25" y="167"/>
                </a:cxn>
                <a:cxn ang="0">
                  <a:pos x="15" y="168"/>
                </a:cxn>
                <a:cxn ang="0">
                  <a:pos x="1" y="169"/>
                </a:cxn>
                <a:cxn ang="0">
                  <a:pos x="1" y="144"/>
                </a:cxn>
                <a:cxn ang="0">
                  <a:pos x="1" y="115"/>
                </a:cxn>
                <a:cxn ang="0">
                  <a:pos x="9" y="106"/>
                </a:cxn>
                <a:cxn ang="0">
                  <a:pos x="11" y="91"/>
                </a:cxn>
                <a:cxn ang="0">
                  <a:pos x="20" y="70"/>
                </a:cxn>
                <a:cxn ang="0">
                  <a:pos x="17" y="42"/>
                </a:cxn>
                <a:cxn ang="0">
                  <a:pos x="21" y="22"/>
                </a:cxn>
                <a:cxn ang="0">
                  <a:pos x="30" y="4"/>
                </a:cxn>
                <a:cxn ang="0">
                  <a:pos x="52" y="0"/>
                </a:cxn>
                <a:cxn ang="0">
                  <a:pos x="70" y="9"/>
                </a:cxn>
                <a:cxn ang="0">
                  <a:pos x="81" y="16"/>
                </a:cxn>
                <a:cxn ang="0">
                  <a:pos x="100" y="14"/>
                </a:cxn>
                <a:cxn ang="0">
                  <a:pos x="125" y="21"/>
                </a:cxn>
                <a:cxn ang="0">
                  <a:pos x="143" y="10"/>
                </a:cxn>
                <a:cxn ang="0">
                  <a:pos x="173" y="16"/>
                </a:cxn>
                <a:cxn ang="0">
                  <a:pos x="191" y="3"/>
                </a:cxn>
                <a:cxn ang="0">
                  <a:pos x="201" y="11"/>
                </a:cxn>
                <a:cxn ang="0">
                  <a:pos x="204" y="16"/>
                </a:cxn>
              </a:cxnLst>
              <a:rect l="0" t="0" r="r" b="b"/>
              <a:pathLst>
                <a:path w="215" h="216">
                  <a:moveTo>
                    <a:pt x="204" y="16"/>
                  </a:moveTo>
                  <a:cubicBezTo>
                    <a:pt x="204" y="22"/>
                    <a:pt x="204" y="28"/>
                    <a:pt x="206" y="33"/>
                  </a:cubicBezTo>
                  <a:cubicBezTo>
                    <a:pt x="209" y="35"/>
                    <a:pt x="215" y="35"/>
                    <a:pt x="214" y="42"/>
                  </a:cubicBezTo>
                  <a:cubicBezTo>
                    <a:pt x="213" y="47"/>
                    <a:pt x="214" y="56"/>
                    <a:pt x="208" y="57"/>
                  </a:cubicBezTo>
                  <a:cubicBezTo>
                    <a:pt x="204" y="57"/>
                    <a:pt x="199" y="60"/>
                    <a:pt x="198" y="66"/>
                  </a:cubicBezTo>
                  <a:cubicBezTo>
                    <a:pt x="194" y="76"/>
                    <a:pt x="190" y="86"/>
                    <a:pt x="189" y="97"/>
                  </a:cubicBezTo>
                  <a:cubicBezTo>
                    <a:pt x="184" y="98"/>
                    <a:pt x="181" y="99"/>
                    <a:pt x="181" y="106"/>
                  </a:cubicBezTo>
                  <a:cubicBezTo>
                    <a:pt x="181" y="110"/>
                    <a:pt x="181" y="119"/>
                    <a:pt x="176" y="118"/>
                  </a:cubicBezTo>
                  <a:cubicBezTo>
                    <a:pt x="169" y="129"/>
                    <a:pt x="167" y="143"/>
                    <a:pt x="162" y="155"/>
                  </a:cubicBezTo>
                  <a:cubicBezTo>
                    <a:pt x="160" y="160"/>
                    <a:pt x="157" y="168"/>
                    <a:pt x="152" y="168"/>
                  </a:cubicBezTo>
                  <a:cubicBezTo>
                    <a:pt x="148" y="165"/>
                    <a:pt x="147" y="155"/>
                    <a:pt x="141" y="157"/>
                  </a:cubicBezTo>
                  <a:cubicBezTo>
                    <a:pt x="136" y="156"/>
                    <a:pt x="132" y="156"/>
                    <a:pt x="129" y="161"/>
                  </a:cubicBezTo>
                  <a:cubicBezTo>
                    <a:pt x="123" y="169"/>
                    <a:pt x="116" y="175"/>
                    <a:pt x="111" y="183"/>
                  </a:cubicBezTo>
                  <a:cubicBezTo>
                    <a:pt x="112" y="192"/>
                    <a:pt x="110" y="199"/>
                    <a:pt x="106" y="206"/>
                  </a:cubicBezTo>
                  <a:cubicBezTo>
                    <a:pt x="101" y="201"/>
                    <a:pt x="101" y="205"/>
                    <a:pt x="100" y="210"/>
                  </a:cubicBezTo>
                  <a:cubicBezTo>
                    <a:pt x="96" y="213"/>
                    <a:pt x="90" y="212"/>
                    <a:pt x="86" y="213"/>
                  </a:cubicBezTo>
                  <a:cubicBezTo>
                    <a:pt x="82" y="210"/>
                    <a:pt x="78" y="209"/>
                    <a:pt x="76" y="215"/>
                  </a:cubicBezTo>
                  <a:cubicBezTo>
                    <a:pt x="72" y="216"/>
                    <a:pt x="67" y="214"/>
                    <a:pt x="63" y="215"/>
                  </a:cubicBezTo>
                  <a:cubicBezTo>
                    <a:pt x="54" y="214"/>
                    <a:pt x="48" y="203"/>
                    <a:pt x="48" y="193"/>
                  </a:cubicBezTo>
                  <a:cubicBezTo>
                    <a:pt x="52" y="186"/>
                    <a:pt x="46" y="186"/>
                    <a:pt x="43" y="183"/>
                  </a:cubicBezTo>
                  <a:cubicBezTo>
                    <a:pt x="39" y="174"/>
                    <a:pt x="32" y="170"/>
                    <a:pt x="25" y="167"/>
                  </a:cubicBezTo>
                  <a:cubicBezTo>
                    <a:pt x="22" y="161"/>
                    <a:pt x="18" y="165"/>
                    <a:pt x="15" y="168"/>
                  </a:cubicBezTo>
                  <a:cubicBezTo>
                    <a:pt x="10" y="169"/>
                    <a:pt x="6" y="168"/>
                    <a:pt x="1" y="169"/>
                  </a:cubicBezTo>
                  <a:cubicBezTo>
                    <a:pt x="1" y="160"/>
                    <a:pt x="3" y="152"/>
                    <a:pt x="1" y="144"/>
                  </a:cubicBezTo>
                  <a:cubicBezTo>
                    <a:pt x="0" y="134"/>
                    <a:pt x="2" y="124"/>
                    <a:pt x="1" y="115"/>
                  </a:cubicBezTo>
                  <a:cubicBezTo>
                    <a:pt x="0" y="109"/>
                    <a:pt x="5" y="107"/>
                    <a:pt x="9" y="106"/>
                  </a:cubicBezTo>
                  <a:cubicBezTo>
                    <a:pt x="10" y="101"/>
                    <a:pt x="6" y="93"/>
                    <a:pt x="11" y="91"/>
                  </a:cubicBezTo>
                  <a:cubicBezTo>
                    <a:pt x="18" y="87"/>
                    <a:pt x="18" y="77"/>
                    <a:pt x="20" y="70"/>
                  </a:cubicBezTo>
                  <a:cubicBezTo>
                    <a:pt x="16" y="62"/>
                    <a:pt x="15" y="52"/>
                    <a:pt x="17" y="42"/>
                  </a:cubicBezTo>
                  <a:cubicBezTo>
                    <a:pt x="17" y="35"/>
                    <a:pt x="18" y="28"/>
                    <a:pt x="21" y="22"/>
                  </a:cubicBezTo>
                  <a:cubicBezTo>
                    <a:pt x="24" y="16"/>
                    <a:pt x="24" y="7"/>
                    <a:pt x="30" y="4"/>
                  </a:cubicBezTo>
                  <a:cubicBezTo>
                    <a:pt x="37" y="0"/>
                    <a:pt x="45" y="0"/>
                    <a:pt x="52" y="0"/>
                  </a:cubicBezTo>
                  <a:cubicBezTo>
                    <a:pt x="58" y="0"/>
                    <a:pt x="66" y="1"/>
                    <a:pt x="70" y="9"/>
                  </a:cubicBezTo>
                  <a:cubicBezTo>
                    <a:pt x="73" y="13"/>
                    <a:pt x="76" y="20"/>
                    <a:pt x="81" y="16"/>
                  </a:cubicBezTo>
                  <a:cubicBezTo>
                    <a:pt x="87" y="14"/>
                    <a:pt x="94" y="7"/>
                    <a:pt x="100" y="14"/>
                  </a:cubicBezTo>
                  <a:cubicBezTo>
                    <a:pt x="107" y="20"/>
                    <a:pt x="117" y="24"/>
                    <a:pt x="125" y="21"/>
                  </a:cubicBezTo>
                  <a:cubicBezTo>
                    <a:pt x="131" y="16"/>
                    <a:pt x="136" y="10"/>
                    <a:pt x="143" y="10"/>
                  </a:cubicBezTo>
                  <a:cubicBezTo>
                    <a:pt x="154" y="7"/>
                    <a:pt x="163" y="13"/>
                    <a:pt x="173" y="16"/>
                  </a:cubicBezTo>
                  <a:cubicBezTo>
                    <a:pt x="179" y="12"/>
                    <a:pt x="183" y="2"/>
                    <a:pt x="191" y="3"/>
                  </a:cubicBezTo>
                  <a:cubicBezTo>
                    <a:pt x="196" y="0"/>
                    <a:pt x="197" y="8"/>
                    <a:pt x="201" y="11"/>
                  </a:cubicBezTo>
                  <a:cubicBezTo>
                    <a:pt x="202" y="13"/>
                    <a:pt x="203" y="14"/>
                    <a:pt x="204" y="16"/>
                  </a:cubicBezTo>
                  <a:close/>
                </a:path>
              </a:pathLst>
            </a:custGeom>
            <a:solidFill>
              <a:srgbClr val="0070C0"/>
            </a:solidFill>
            <a:ln w="3175">
              <a:solidFill>
                <a:schemeClr val="bg1"/>
              </a:solidFill>
              <a:headEnd/>
              <a:tailEnd/>
            </a:ln>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8" name="Freeform 4039"/>
            <p:cNvSpPr>
              <a:spLocks/>
            </p:cNvSpPr>
            <p:nvPr/>
          </p:nvSpPr>
          <p:spPr bwMode="auto">
            <a:xfrm>
              <a:off x="5465662" y="2672486"/>
              <a:ext cx="537160" cy="836470"/>
            </a:xfrm>
            <a:custGeom>
              <a:avLst/>
              <a:gdLst/>
              <a:ahLst/>
              <a:cxnLst>
                <a:cxn ang="0">
                  <a:pos x="51" y="254"/>
                </a:cxn>
                <a:cxn ang="0">
                  <a:pos x="27" y="253"/>
                </a:cxn>
                <a:cxn ang="0">
                  <a:pos x="27" y="238"/>
                </a:cxn>
                <a:cxn ang="0">
                  <a:pos x="21" y="217"/>
                </a:cxn>
                <a:cxn ang="0">
                  <a:pos x="18" y="209"/>
                </a:cxn>
                <a:cxn ang="0">
                  <a:pos x="9" y="198"/>
                </a:cxn>
                <a:cxn ang="0">
                  <a:pos x="5" y="189"/>
                </a:cxn>
                <a:cxn ang="0">
                  <a:pos x="8" y="170"/>
                </a:cxn>
                <a:cxn ang="0">
                  <a:pos x="30" y="144"/>
                </a:cxn>
                <a:cxn ang="0">
                  <a:pos x="42" y="145"/>
                </a:cxn>
                <a:cxn ang="0">
                  <a:pos x="51" y="155"/>
                </a:cxn>
                <a:cxn ang="0">
                  <a:pos x="67" y="118"/>
                </a:cxn>
                <a:cxn ang="0">
                  <a:pos x="76" y="105"/>
                </a:cxn>
                <a:cxn ang="0">
                  <a:pos x="80" y="85"/>
                </a:cxn>
                <a:cxn ang="0">
                  <a:pos x="87" y="76"/>
                </a:cxn>
                <a:cxn ang="0">
                  <a:pos x="98" y="47"/>
                </a:cxn>
                <a:cxn ang="0">
                  <a:pos x="110" y="37"/>
                </a:cxn>
                <a:cxn ang="0">
                  <a:pos x="106" y="22"/>
                </a:cxn>
                <a:cxn ang="0">
                  <a:pos x="101" y="7"/>
                </a:cxn>
                <a:cxn ang="0">
                  <a:pos x="110" y="7"/>
                </a:cxn>
                <a:cxn ang="0">
                  <a:pos x="120" y="36"/>
                </a:cxn>
                <a:cxn ang="0">
                  <a:pos x="120" y="53"/>
                </a:cxn>
                <a:cxn ang="0">
                  <a:pos x="127" y="74"/>
                </a:cxn>
                <a:cxn ang="0">
                  <a:pos x="107" y="74"/>
                </a:cxn>
                <a:cxn ang="0">
                  <a:pos x="100" y="84"/>
                </a:cxn>
                <a:cxn ang="0">
                  <a:pos x="120" y="108"/>
                </a:cxn>
                <a:cxn ang="0">
                  <a:pos x="127" y="128"/>
                </a:cxn>
                <a:cxn ang="0">
                  <a:pos x="123" y="139"/>
                </a:cxn>
                <a:cxn ang="0">
                  <a:pos x="110" y="161"/>
                </a:cxn>
                <a:cxn ang="0">
                  <a:pos x="111" y="186"/>
                </a:cxn>
                <a:cxn ang="0">
                  <a:pos x="120" y="208"/>
                </a:cxn>
                <a:cxn ang="0">
                  <a:pos x="125" y="223"/>
                </a:cxn>
                <a:cxn ang="0">
                  <a:pos x="137" y="247"/>
                </a:cxn>
                <a:cxn ang="0">
                  <a:pos x="138" y="263"/>
                </a:cxn>
                <a:cxn ang="0">
                  <a:pos x="124" y="258"/>
                </a:cxn>
                <a:cxn ang="0">
                  <a:pos x="97" y="254"/>
                </a:cxn>
                <a:cxn ang="0">
                  <a:pos x="69" y="250"/>
                </a:cxn>
                <a:cxn ang="0">
                  <a:pos x="51" y="249"/>
                </a:cxn>
                <a:cxn ang="0">
                  <a:pos x="51" y="254"/>
                </a:cxn>
              </a:cxnLst>
              <a:rect l="0" t="0" r="r" b="b"/>
              <a:pathLst>
                <a:path w="139" h="264">
                  <a:moveTo>
                    <a:pt x="51" y="254"/>
                  </a:moveTo>
                  <a:cubicBezTo>
                    <a:pt x="43" y="253"/>
                    <a:pt x="35" y="253"/>
                    <a:pt x="27" y="253"/>
                  </a:cubicBezTo>
                  <a:cubicBezTo>
                    <a:pt x="26" y="248"/>
                    <a:pt x="24" y="244"/>
                    <a:pt x="27" y="238"/>
                  </a:cubicBezTo>
                  <a:cubicBezTo>
                    <a:pt x="28" y="231"/>
                    <a:pt x="24" y="223"/>
                    <a:pt x="21" y="217"/>
                  </a:cubicBezTo>
                  <a:cubicBezTo>
                    <a:pt x="27" y="214"/>
                    <a:pt x="23" y="207"/>
                    <a:pt x="18" y="209"/>
                  </a:cubicBezTo>
                  <a:cubicBezTo>
                    <a:pt x="13" y="210"/>
                    <a:pt x="9" y="205"/>
                    <a:pt x="9" y="198"/>
                  </a:cubicBezTo>
                  <a:cubicBezTo>
                    <a:pt x="9" y="193"/>
                    <a:pt x="0" y="196"/>
                    <a:pt x="5" y="189"/>
                  </a:cubicBezTo>
                  <a:cubicBezTo>
                    <a:pt x="8" y="184"/>
                    <a:pt x="8" y="177"/>
                    <a:pt x="8" y="170"/>
                  </a:cubicBezTo>
                  <a:cubicBezTo>
                    <a:pt x="15" y="161"/>
                    <a:pt x="23" y="153"/>
                    <a:pt x="30" y="144"/>
                  </a:cubicBezTo>
                  <a:cubicBezTo>
                    <a:pt x="34" y="144"/>
                    <a:pt x="39" y="142"/>
                    <a:pt x="42" y="145"/>
                  </a:cubicBezTo>
                  <a:cubicBezTo>
                    <a:pt x="45" y="148"/>
                    <a:pt x="46" y="157"/>
                    <a:pt x="51" y="155"/>
                  </a:cubicBezTo>
                  <a:cubicBezTo>
                    <a:pt x="60" y="146"/>
                    <a:pt x="62" y="130"/>
                    <a:pt x="67" y="118"/>
                  </a:cubicBezTo>
                  <a:cubicBezTo>
                    <a:pt x="69" y="113"/>
                    <a:pt x="70" y="104"/>
                    <a:pt x="76" y="105"/>
                  </a:cubicBezTo>
                  <a:cubicBezTo>
                    <a:pt x="79" y="99"/>
                    <a:pt x="77" y="91"/>
                    <a:pt x="80" y="85"/>
                  </a:cubicBezTo>
                  <a:cubicBezTo>
                    <a:pt x="85" y="86"/>
                    <a:pt x="87" y="81"/>
                    <a:pt x="87" y="76"/>
                  </a:cubicBezTo>
                  <a:cubicBezTo>
                    <a:pt x="90" y="66"/>
                    <a:pt x="93" y="55"/>
                    <a:pt x="98" y="47"/>
                  </a:cubicBezTo>
                  <a:cubicBezTo>
                    <a:pt x="102" y="43"/>
                    <a:pt x="110" y="45"/>
                    <a:pt x="110" y="37"/>
                  </a:cubicBezTo>
                  <a:cubicBezTo>
                    <a:pt x="110" y="32"/>
                    <a:pt x="113" y="22"/>
                    <a:pt x="106" y="22"/>
                  </a:cubicBezTo>
                  <a:cubicBezTo>
                    <a:pt x="100" y="21"/>
                    <a:pt x="102" y="12"/>
                    <a:pt x="101" y="7"/>
                  </a:cubicBezTo>
                  <a:cubicBezTo>
                    <a:pt x="100" y="0"/>
                    <a:pt x="108" y="4"/>
                    <a:pt x="110" y="7"/>
                  </a:cubicBezTo>
                  <a:cubicBezTo>
                    <a:pt x="115" y="16"/>
                    <a:pt x="120" y="25"/>
                    <a:pt x="120" y="36"/>
                  </a:cubicBezTo>
                  <a:cubicBezTo>
                    <a:pt x="120" y="42"/>
                    <a:pt x="118" y="47"/>
                    <a:pt x="120" y="53"/>
                  </a:cubicBezTo>
                  <a:cubicBezTo>
                    <a:pt x="120" y="61"/>
                    <a:pt x="123" y="68"/>
                    <a:pt x="127" y="74"/>
                  </a:cubicBezTo>
                  <a:cubicBezTo>
                    <a:pt x="121" y="78"/>
                    <a:pt x="114" y="74"/>
                    <a:pt x="107" y="74"/>
                  </a:cubicBezTo>
                  <a:cubicBezTo>
                    <a:pt x="103" y="73"/>
                    <a:pt x="100" y="80"/>
                    <a:pt x="100" y="84"/>
                  </a:cubicBezTo>
                  <a:cubicBezTo>
                    <a:pt x="106" y="92"/>
                    <a:pt x="114" y="99"/>
                    <a:pt x="120" y="108"/>
                  </a:cubicBezTo>
                  <a:cubicBezTo>
                    <a:pt x="123" y="114"/>
                    <a:pt x="126" y="121"/>
                    <a:pt x="127" y="128"/>
                  </a:cubicBezTo>
                  <a:cubicBezTo>
                    <a:pt x="131" y="131"/>
                    <a:pt x="122" y="134"/>
                    <a:pt x="123" y="139"/>
                  </a:cubicBezTo>
                  <a:cubicBezTo>
                    <a:pt x="119" y="147"/>
                    <a:pt x="117" y="157"/>
                    <a:pt x="110" y="161"/>
                  </a:cubicBezTo>
                  <a:cubicBezTo>
                    <a:pt x="106" y="169"/>
                    <a:pt x="110" y="178"/>
                    <a:pt x="111" y="186"/>
                  </a:cubicBezTo>
                  <a:cubicBezTo>
                    <a:pt x="112" y="194"/>
                    <a:pt x="117" y="201"/>
                    <a:pt x="120" y="208"/>
                  </a:cubicBezTo>
                  <a:cubicBezTo>
                    <a:pt x="120" y="214"/>
                    <a:pt x="121" y="220"/>
                    <a:pt x="125" y="223"/>
                  </a:cubicBezTo>
                  <a:cubicBezTo>
                    <a:pt x="131" y="230"/>
                    <a:pt x="136" y="238"/>
                    <a:pt x="137" y="247"/>
                  </a:cubicBezTo>
                  <a:cubicBezTo>
                    <a:pt x="139" y="252"/>
                    <a:pt x="136" y="257"/>
                    <a:pt x="138" y="263"/>
                  </a:cubicBezTo>
                  <a:cubicBezTo>
                    <a:pt x="133" y="264"/>
                    <a:pt x="129" y="260"/>
                    <a:pt x="124" y="258"/>
                  </a:cubicBezTo>
                  <a:cubicBezTo>
                    <a:pt x="115" y="253"/>
                    <a:pt x="106" y="252"/>
                    <a:pt x="97" y="254"/>
                  </a:cubicBezTo>
                  <a:cubicBezTo>
                    <a:pt x="88" y="253"/>
                    <a:pt x="78" y="250"/>
                    <a:pt x="69" y="250"/>
                  </a:cubicBezTo>
                  <a:cubicBezTo>
                    <a:pt x="63" y="250"/>
                    <a:pt x="57" y="249"/>
                    <a:pt x="51" y="249"/>
                  </a:cubicBezTo>
                  <a:cubicBezTo>
                    <a:pt x="51" y="250"/>
                    <a:pt x="51" y="252"/>
                    <a:pt x="51" y="254"/>
                  </a:cubicBezTo>
                  <a:close/>
                </a:path>
              </a:pathLst>
            </a:custGeom>
            <a:solidFill>
              <a:srgbClr val="00FD00"/>
            </a:solidFill>
            <a:ln w="1270">
              <a:solidFill>
                <a:schemeClr val="bg1">
                  <a:alpha val="39000"/>
                </a:schemeClr>
              </a:solidFill>
              <a:headEnd/>
              <a:tailEnd/>
            </a:ln>
            <a:effectLst/>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Freeform 4040"/>
            <p:cNvSpPr>
              <a:spLocks noEditPoints="1"/>
            </p:cNvSpPr>
            <p:nvPr/>
          </p:nvSpPr>
          <p:spPr bwMode="auto">
            <a:xfrm>
              <a:off x="5465662" y="3359587"/>
              <a:ext cx="196963" cy="194183"/>
            </a:xfrm>
            <a:custGeom>
              <a:avLst/>
              <a:gdLst/>
              <a:ahLst/>
              <a:cxnLst>
                <a:cxn ang="0">
                  <a:pos x="31" y="37"/>
                </a:cxn>
                <a:cxn ang="0">
                  <a:pos x="55" y="38"/>
                </a:cxn>
                <a:cxn ang="0">
                  <a:pos x="55" y="64"/>
                </a:cxn>
                <a:cxn ang="0">
                  <a:pos x="26" y="64"/>
                </a:cxn>
                <a:cxn ang="0">
                  <a:pos x="24" y="53"/>
                </a:cxn>
                <a:cxn ang="0">
                  <a:pos x="31" y="37"/>
                </a:cxn>
                <a:cxn ang="0">
                  <a:pos x="7" y="15"/>
                </a:cxn>
                <a:cxn ang="0">
                  <a:pos x="5" y="5"/>
                </a:cxn>
                <a:cxn ang="0">
                  <a:pos x="12" y="5"/>
                </a:cxn>
                <a:cxn ang="0">
                  <a:pos x="7" y="15"/>
                </a:cxn>
              </a:cxnLst>
              <a:rect l="0" t="0" r="r" b="b"/>
              <a:pathLst>
                <a:path w="55" h="64">
                  <a:moveTo>
                    <a:pt x="31" y="37"/>
                  </a:moveTo>
                  <a:cubicBezTo>
                    <a:pt x="39" y="37"/>
                    <a:pt x="47" y="38"/>
                    <a:pt x="55" y="38"/>
                  </a:cubicBezTo>
                  <a:cubicBezTo>
                    <a:pt x="55" y="46"/>
                    <a:pt x="55" y="55"/>
                    <a:pt x="55" y="64"/>
                  </a:cubicBezTo>
                  <a:cubicBezTo>
                    <a:pt x="45" y="64"/>
                    <a:pt x="36" y="63"/>
                    <a:pt x="26" y="64"/>
                  </a:cubicBezTo>
                  <a:cubicBezTo>
                    <a:pt x="28" y="57"/>
                    <a:pt x="18" y="60"/>
                    <a:pt x="24" y="53"/>
                  </a:cubicBezTo>
                  <a:cubicBezTo>
                    <a:pt x="27" y="48"/>
                    <a:pt x="30" y="44"/>
                    <a:pt x="31" y="37"/>
                  </a:cubicBezTo>
                  <a:close/>
                  <a:moveTo>
                    <a:pt x="7" y="15"/>
                  </a:moveTo>
                  <a:cubicBezTo>
                    <a:pt x="0" y="16"/>
                    <a:pt x="3" y="8"/>
                    <a:pt x="5" y="5"/>
                  </a:cubicBezTo>
                  <a:cubicBezTo>
                    <a:pt x="4" y="0"/>
                    <a:pt x="13" y="0"/>
                    <a:pt x="12" y="5"/>
                  </a:cubicBezTo>
                  <a:cubicBezTo>
                    <a:pt x="9" y="7"/>
                    <a:pt x="9" y="11"/>
                    <a:pt x="7" y="15"/>
                  </a:cubicBezTo>
                  <a:close/>
                </a:path>
              </a:pathLst>
            </a:custGeom>
            <a:solidFill>
              <a:schemeClr val="bg1">
                <a:lumMod val="65000"/>
              </a:schemeClr>
            </a:solidFill>
            <a:ln w="1270">
              <a:solidFill>
                <a:schemeClr val="bg1">
                  <a:alpha val="39000"/>
                </a:schemeClr>
              </a:solidFill>
              <a:headEnd/>
              <a:tailEnd/>
            </a:ln>
            <a:effectLst/>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Freeform 4041"/>
            <p:cNvSpPr>
              <a:spLocks/>
            </p:cNvSpPr>
            <p:nvPr/>
          </p:nvSpPr>
          <p:spPr bwMode="auto">
            <a:xfrm>
              <a:off x="5877475" y="2821853"/>
              <a:ext cx="877364" cy="642294"/>
            </a:xfrm>
            <a:custGeom>
              <a:avLst/>
              <a:gdLst/>
              <a:ahLst/>
              <a:cxnLst>
                <a:cxn ang="0">
                  <a:pos x="30" y="204"/>
                </a:cxn>
                <a:cxn ang="0">
                  <a:pos x="24" y="184"/>
                </a:cxn>
                <a:cxn ang="0">
                  <a:pos x="12" y="162"/>
                </a:cxn>
                <a:cxn ang="0">
                  <a:pos x="4" y="142"/>
                </a:cxn>
                <a:cxn ang="0">
                  <a:pos x="1" y="115"/>
                </a:cxn>
                <a:cxn ang="0">
                  <a:pos x="11" y="99"/>
                </a:cxn>
                <a:cxn ang="0">
                  <a:pos x="21" y="82"/>
                </a:cxn>
                <a:cxn ang="0">
                  <a:pos x="34" y="77"/>
                </a:cxn>
                <a:cxn ang="0">
                  <a:pos x="44" y="81"/>
                </a:cxn>
                <a:cxn ang="0">
                  <a:pos x="59" y="73"/>
                </a:cxn>
                <a:cxn ang="0">
                  <a:pos x="76" y="67"/>
                </a:cxn>
                <a:cxn ang="0">
                  <a:pos x="81" y="50"/>
                </a:cxn>
                <a:cxn ang="0">
                  <a:pos x="96" y="47"/>
                </a:cxn>
                <a:cxn ang="0">
                  <a:pos x="111" y="42"/>
                </a:cxn>
                <a:cxn ang="0">
                  <a:pos x="130" y="20"/>
                </a:cxn>
                <a:cxn ang="0">
                  <a:pos x="137" y="7"/>
                </a:cxn>
                <a:cxn ang="0">
                  <a:pos x="152" y="4"/>
                </a:cxn>
                <a:cxn ang="0">
                  <a:pos x="166" y="28"/>
                </a:cxn>
                <a:cxn ang="0">
                  <a:pos x="164" y="55"/>
                </a:cxn>
                <a:cxn ang="0">
                  <a:pos x="176" y="60"/>
                </a:cxn>
                <a:cxn ang="0">
                  <a:pos x="194" y="73"/>
                </a:cxn>
                <a:cxn ang="0">
                  <a:pos x="198" y="87"/>
                </a:cxn>
                <a:cxn ang="0">
                  <a:pos x="213" y="101"/>
                </a:cxn>
                <a:cxn ang="0">
                  <a:pos x="218" y="116"/>
                </a:cxn>
                <a:cxn ang="0">
                  <a:pos x="230" y="122"/>
                </a:cxn>
                <a:cxn ang="0">
                  <a:pos x="231" y="135"/>
                </a:cxn>
                <a:cxn ang="0">
                  <a:pos x="215" y="138"/>
                </a:cxn>
                <a:cxn ang="0">
                  <a:pos x="200" y="132"/>
                </a:cxn>
                <a:cxn ang="0">
                  <a:pos x="193" y="142"/>
                </a:cxn>
                <a:cxn ang="0">
                  <a:pos x="176" y="142"/>
                </a:cxn>
                <a:cxn ang="0">
                  <a:pos x="161" y="149"/>
                </a:cxn>
                <a:cxn ang="0">
                  <a:pos x="150" y="148"/>
                </a:cxn>
                <a:cxn ang="0">
                  <a:pos x="143" y="161"/>
                </a:cxn>
                <a:cxn ang="0">
                  <a:pos x="112" y="154"/>
                </a:cxn>
                <a:cxn ang="0">
                  <a:pos x="98" y="140"/>
                </a:cxn>
                <a:cxn ang="0">
                  <a:pos x="80" y="148"/>
                </a:cxn>
                <a:cxn ang="0">
                  <a:pos x="76" y="162"/>
                </a:cxn>
                <a:cxn ang="0">
                  <a:pos x="70" y="174"/>
                </a:cxn>
                <a:cxn ang="0">
                  <a:pos x="48" y="173"/>
                </a:cxn>
                <a:cxn ang="0">
                  <a:pos x="38" y="182"/>
                </a:cxn>
                <a:cxn ang="0">
                  <a:pos x="30" y="204"/>
                </a:cxn>
              </a:cxnLst>
              <a:rect l="0" t="0" r="r" b="b"/>
              <a:pathLst>
                <a:path w="233" h="204">
                  <a:moveTo>
                    <a:pt x="30" y="204"/>
                  </a:moveTo>
                  <a:cubicBezTo>
                    <a:pt x="28" y="197"/>
                    <a:pt x="28" y="190"/>
                    <a:pt x="24" y="184"/>
                  </a:cubicBezTo>
                  <a:cubicBezTo>
                    <a:pt x="20" y="177"/>
                    <a:pt x="11" y="172"/>
                    <a:pt x="12" y="162"/>
                  </a:cubicBezTo>
                  <a:cubicBezTo>
                    <a:pt x="12" y="155"/>
                    <a:pt x="5" y="150"/>
                    <a:pt x="4" y="142"/>
                  </a:cubicBezTo>
                  <a:cubicBezTo>
                    <a:pt x="2" y="134"/>
                    <a:pt x="0" y="124"/>
                    <a:pt x="1" y="115"/>
                  </a:cubicBezTo>
                  <a:cubicBezTo>
                    <a:pt x="5" y="110"/>
                    <a:pt x="10" y="106"/>
                    <a:pt x="11" y="99"/>
                  </a:cubicBezTo>
                  <a:cubicBezTo>
                    <a:pt x="14" y="93"/>
                    <a:pt x="15" y="85"/>
                    <a:pt x="21" y="82"/>
                  </a:cubicBezTo>
                  <a:cubicBezTo>
                    <a:pt x="25" y="85"/>
                    <a:pt x="30" y="78"/>
                    <a:pt x="34" y="77"/>
                  </a:cubicBezTo>
                  <a:cubicBezTo>
                    <a:pt x="39" y="70"/>
                    <a:pt x="40" y="80"/>
                    <a:pt x="44" y="81"/>
                  </a:cubicBezTo>
                  <a:cubicBezTo>
                    <a:pt x="49" y="81"/>
                    <a:pt x="54" y="74"/>
                    <a:pt x="59" y="73"/>
                  </a:cubicBezTo>
                  <a:cubicBezTo>
                    <a:pt x="65" y="69"/>
                    <a:pt x="74" y="76"/>
                    <a:pt x="76" y="67"/>
                  </a:cubicBezTo>
                  <a:cubicBezTo>
                    <a:pt x="79" y="62"/>
                    <a:pt x="81" y="56"/>
                    <a:pt x="81" y="50"/>
                  </a:cubicBezTo>
                  <a:cubicBezTo>
                    <a:pt x="85" y="45"/>
                    <a:pt x="91" y="48"/>
                    <a:pt x="96" y="47"/>
                  </a:cubicBezTo>
                  <a:cubicBezTo>
                    <a:pt x="102" y="47"/>
                    <a:pt x="108" y="48"/>
                    <a:pt x="111" y="42"/>
                  </a:cubicBezTo>
                  <a:cubicBezTo>
                    <a:pt x="117" y="34"/>
                    <a:pt x="125" y="28"/>
                    <a:pt x="130" y="20"/>
                  </a:cubicBezTo>
                  <a:cubicBezTo>
                    <a:pt x="129" y="13"/>
                    <a:pt x="133" y="10"/>
                    <a:pt x="137" y="7"/>
                  </a:cubicBezTo>
                  <a:cubicBezTo>
                    <a:pt x="141" y="3"/>
                    <a:pt x="147" y="0"/>
                    <a:pt x="152" y="4"/>
                  </a:cubicBezTo>
                  <a:cubicBezTo>
                    <a:pt x="157" y="11"/>
                    <a:pt x="162" y="19"/>
                    <a:pt x="166" y="28"/>
                  </a:cubicBezTo>
                  <a:cubicBezTo>
                    <a:pt x="169" y="37"/>
                    <a:pt x="161" y="46"/>
                    <a:pt x="164" y="55"/>
                  </a:cubicBezTo>
                  <a:cubicBezTo>
                    <a:pt x="167" y="59"/>
                    <a:pt x="175" y="52"/>
                    <a:pt x="176" y="60"/>
                  </a:cubicBezTo>
                  <a:cubicBezTo>
                    <a:pt x="179" y="69"/>
                    <a:pt x="188" y="69"/>
                    <a:pt x="194" y="73"/>
                  </a:cubicBezTo>
                  <a:cubicBezTo>
                    <a:pt x="199" y="76"/>
                    <a:pt x="193" y="83"/>
                    <a:pt x="198" y="87"/>
                  </a:cubicBezTo>
                  <a:cubicBezTo>
                    <a:pt x="203" y="92"/>
                    <a:pt x="209" y="95"/>
                    <a:pt x="213" y="101"/>
                  </a:cubicBezTo>
                  <a:cubicBezTo>
                    <a:pt x="215" y="106"/>
                    <a:pt x="214" y="113"/>
                    <a:pt x="218" y="116"/>
                  </a:cubicBezTo>
                  <a:cubicBezTo>
                    <a:pt x="222" y="119"/>
                    <a:pt x="227" y="117"/>
                    <a:pt x="230" y="122"/>
                  </a:cubicBezTo>
                  <a:cubicBezTo>
                    <a:pt x="233" y="125"/>
                    <a:pt x="233" y="134"/>
                    <a:pt x="231" y="135"/>
                  </a:cubicBezTo>
                  <a:cubicBezTo>
                    <a:pt x="225" y="137"/>
                    <a:pt x="220" y="143"/>
                    <a:pt x="215" y="138"/>
                  </a:cubicBezTo>
                  <a:cubicBezTo>
                    <a:pt x="210" y="135"/>
                    <a:pt x="205" y="133"/>
                    <a:pt x="200" y="132"/>
                  </a:cubicBezTo>
                  <a:cubicBezTo>
                    <a:pt x="195" y="132"/>
                    <a:pt x="199" y="143"/>
                    <a:pt x="193" y="142"/>
                  </a:cubicBezTo>
                  <a:cubicBezTo>
                    <a:pt x="187" y="141"/>
                    <a:pt x="181" y="137"/>
                    <a:pt x="176" y="142"/>
                  </a:cubicBezTo>
                  <a:cubicBezTo>
                    <a:pt x="170" y="143"/>
                    <a:pt x="166" y="149"/>
                    <a:pt x="161" y="149"/>
                  </a:cubicBezTo>
                  <a:cubicBezTo>
                    <a:pt x="158" y="147"/>
                    <a:pt x="152" y="141"/>
                    <a:pt x="150" y="148"/>
                  </a:cubicBezTo>
                  <a:cubicBezTo>
                    <a:pt x="148" y="152"/>
                    <a:pt x="147" y="158"/>
                    <a:pt x="143" y="161"/>
                  </a:cubicBezTo>
                  <a:cubicBezTo>
                    <a:pt x="133" y="160"/>
                    <a:pt x="123" y="154"/>
                    <a:pt x="112" y="154"/>
                  </a:cubicBezTo>
                  <a:cubicBezTo>
                    <a:pt x="106" y="152"/>
                    <a:pt x="104" y="143"/>
                    <a:pt x="98" y="140"/>
                  </a:cubicBezTo>
                  <a:cubicBezTo>
                    <a:pt x="92" y="133"/>
                    <a:pt x="84" y="140"/>
                    <a:pt x="80" y="148"/>
                  </a:cubicBezTo>
                  <a:cubicBezTo>
                    <a:pt x="78" y="152"/>
                    <a:pt x="74" y="156"/>
                    <a:pt x="76" y="162"/>
                  </a:cubicBezTo>
                  <a:cubicBezTo>
                    <a:pt x="76" y="168"/>
                    <a:pt x="76" y="173"/>
                    <a:pt x="70" y="174"/>
                  </a:cubicBezTo>
                  <a:cubicBezTo>
                    <a:pt x="63" y="177"/>
                    <a:pt x="55" y="170"/>
                    <a:pt x="48" y="173"/>
                  </a:cubicBezTo>
                  <a:cubicBezTo>
                    <a:pt x="44" y="174"/>
                    <a:pt x="38" y="175"/>
                    <a:pt x="38" y="182"/>
                  </a:cubicBezTo>
                  <a:cubicBezTo>
                    <a:pt x="38" y="190"/>
                    <a:pt x="36" y="198"/>
                    <a:pt x="30" y="204"/>
                  </a:cubicBezTo>
                  <a:close/>
                </a:path>
              </a:pathLst>
            </a:custGeom>
            <a:solidFill>
              <a:schemeClr val="bg1">
                <a:lumMod val="65000"/>
              </a:schemeClr>
            </a:solidFill>
            <a:ln w="1270">
              <a:solidFill>
                <a:schemeClr val="bg1">
                  <a:alpha val="39000"/>
                </a:schemeClr>
              </a:solidFill>
              <a:headEnd/>
              <a:tailEnd/>
            </a:ln>
            <a:effectLst/>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Freeform 4042"/>
            <p:cNvSpPr>
              <a:spLocks/>
            </p:cNvSpPr>
            <p:nvPr/>
          </p:nvSpPr>
          <p:spPr bwMode="auto">
            <a:xfrm>
              <a:off x="5483558" y="3449204"/>
              <a:ext cx="411821" cy="463047"/>
            </a:xfrm>
            <a:custGeom>
              <a:avLst/>
              <a:gdLst/>
              <a:ahLst/>
              <a:cxnLst>
                <a:cxn ang="0">
                  <a:pos x="47" y="9"/>
                </a:cxn>
                <a:cxn ang="0">
                  <a:pos x="56" y="5"/>
                </a:cxn>
                <a:cxn ang="0">
                  <a:pos x="84" y="7"/>
                </a:cxn>
                <a:cxn ang="0">
                  <a:pos x="81" y="27"/>
                </a:cxn>
                <a:cxn ang="0">
                  <a:pos x="92" y="25"/>
                </a:cxn>
                <a:cxn ang="0">
                  <a:pos x="103" y="34"/>
                </a:cxn>
                <a:cxn ang="0">
                  <a:pos x="97" y="47"/>
                </a:cxn>
                <a:cxn ang="0">
                  <a:pos x="99" y="66"/>
                </a:cxn>
                <a:cxn ang="0">
                  <a:pos x="105" y="76"/>
                </a:cxn>
                <a:cxn ang="0">
                  <a:pos x="99" y="114"/>
                </a:cxn>
                <a:cxn ang="0">
                  <a:pos x="92" y="106"/>
                </a:cxn>
                <a:cxn ang="0">
                  <a:pos x="83" y="112"/>
                </a:cxn>
                <a:cxn ang="0">
                  <a:pos x="72" y="98"/>
                </a:cxn>
                <a:cxn ang="0">
                  <a:pos x="64" y="112"/>
                </a:cxn>
                <a:cxn ang="0">
                  <a:pos x="53" y="118"/>
                </a:cxn>
                <a:cxn ang="0">
                  <a:pos x="59" y="133"/>
                </a:cxn>
                <a:cxn ang="0">
                  <a:pos x="52" y="140"/>
                </a:cxn>
                <a:cxn ang="0">
                  <a:pos x="42" y="141"/>
                </a:cxn>
                <a:cxn ang="0">
                  <a:pos x="33" y="128"/>
                </a:cxn>
                <a:cxn ang="0">
                  <a:pos x="24" y="116"/>
                </a:cxn>
                <a:cxn ang="0">
                  <a:pos x="17" y="108"/>
                </a:cxn>
                <a:cxn ang="0">
                  <a:pos x="12" y="94"/>
                </a:cxn>
                <a:cxn ang="0">
                  <a:pos x="8" y="85"/>
                </a:cxn>
                <a:cxn ang="0">
                  <a:pos x="6" y="74"/>
                </a:cxn>
                <a:cxn ang="0">
                  <a:pos x="15" y="53"/>
                </a:cxn>
                <a:cxn ang="0">
                  <a:pos x="19" y="49"/>
                </a:cxn>
                <a:cxn ang="0">
                  <a:pos x="17" y="41"/>
                </a:cxn>
                <a:cxn ang="0">
                  <a:pos x="25" y="35"/>
                </a:cxn>
                <a:cxn ang="0">
                  <a:pos x="47" y="35"/>
                </a:cxn>
                <a:cxn ang="0">
                  <a:pos x="47" y="9"/>
                </a:cxn>
              </a:cxnLst>
              <a:rect l="0" t="0" r="r" b="b"/>
              <a:pathLst>
                <a:path w="107" h="149">
                  <a:moveTo>
                    <a:pt x="47" y="9"/>
                  </a:moveTo>
                  <a:cubicBezTo>
                    <a:pt x="45" y="0"/>
                    <a:pt x="52" y="5"/>
                    <a:pt x="56" y="5"/>
                  </a:cubicBezTo>
                  <a:cubicBezTo>
                    <a:pt x="65" y="5"/>
                    <a:pt x="75" y="5"/>
                    <a:pt x="84" y="7"/>
                  </a:cubicBezTo>
                  <a:cubicBezTo>
                    <a:pt x="79" y="12"/>
                    <a:pt x="79" y="21"/>
                    <a:pt x="81" y="27"/>
                  </a:cubicBezTo>
                  <a:cubicBezTo>
                    <a:pt x="83" y="32"/>
                    <a:pt x="88" y="27"/>
                    <a:pt x="92" y="25"/>
                  </a:cubicBezTo>
                  <a:cubicBezTo>
                    <a:pt x="97" y="22"/>
                    <a:pt x="102" y="28"/>
                    <a:pt x="103" y="34"/>
                  </a:cubicBezTo>
                  <a:cubicBezTo>
                    <a:pt x="106" y="40"/>
                    <a:pt x="101" y="44"/>
                    <a:pt x="97" y="47"/>
                  </a:cubicBezTo>
                  <a:cubicBezTo>
                    <a:pt x="91" y="51"/>
                    <a:pt x="92" y="65"/>
                    <a:pt x="99" y="66"/>
                  </a:cubicBezTo>
                  <a:cubicBezTo>
                    <a:pt x="104" y="66"/>
                    <a:pt x="107" y="70"/>
                    <a:pt x="105" y="76"/>
                  </a:cubicBezTo>
                  <a:cubicBezTo>
                    <a:pt x="103" y="88"/>
                    <a:pt x="103" y="101"/>
                    <a:pt x="99" y="114"/>
                  </a:cubicBezTo>
                  <a:cubicBezTo>
                    <a:pt x="95" y="117"/>
                    <a:pt x="93" y="111"/>
                    <a:pt x="92" y="106"/>
                  </a:cubicBezTo>
                  <a:cubicBezTo>
                    <a:pt x="88" y="101"/>
                    <a:pt x="88" y="114"/>
                    <a:pt x="83" y="112"/>
                  </a:cubicBezTo>
                  <a:cubicBezTo>
                    <a:pt x="78" y="110"/>
                    <a:pt x="77" y="100"/>
                    <a:pt x="72" y="98"/>
                  </a:cubicBezTo>
                  <a:cubicBezTo>
                    <a:pt x="66" y="99"/>
                    <a:pt x="70" y="111"/>
                    <a:pt x="64" y="112"/>
                  </a:cubicBezTo>
                  <a:cubicBezTo>
                    <a:pt x="61" y="115"/>
                    <a:pt x="54" y="112"/>
                    <a:pt x="53" y="118"/>
                  </a:cubicBezTo>
                  <a:cubicBezTo>
                    <a:pt x="52" y="124"/>
                    <a:pt x="57" y="129"/>
                    <a:pt x="59" y="133"/>
                  </a:cubicBezTo>
                  <a:cubicBezTo>
                    <a:pt x="60" y="139"/>
                    <a:pt x="56" y="145"/>
                    <a:pt x="52" y="140"/>
                  </a:cubicBezTo>
                  <a:cubicBezTo>
                    <a:pt x="47" y="137"/>
                    <a:pt x="46" y="149"/>
                    <a:pt x="42" y="141"/>
                  </a:cubicBezTo>
                  <a:cubicBezTo>
                    <a:pt x="38" y="138"/>
                    <a:pt x="36" y="132"/>
                    <a:pt x="33" y="128"/>
                  </a:cubicBezTo>
                  <a:cubicBezTo>
                    <a:pt x="30" y="124"/>
                    <a:pt x="25" y="120"/>
                    <a:pt x="24" y="116"/>
                  </a:cubicBezTo>
                  <a:cubicBezTo>
                    <a:pt x="29" y="110"/>
                    <a:pt x="18" y="112"/>
                    <a:pt x="17" y="108"/>
                  </a:cubicBezTo>
                  <a:cubicBezTo>
                    <a:pt x="16" y="104"/>
                    <a:pt x="10" y="98"/>
                    <a:pt x="12" y="94"/>
                  </a:cubicBezTo>
                  <a:cubicBezTo>
                    <a:pt x="18" y="91"/>
                    <a:pt x="11" y="87"/>
                    <a:pt x="8" y="85"/>
                  </a:cubicBezTo>
                  <a:cubicBezTo>
                    <a:pt x="8" y="81"/>
                    <a:pt x="0" y="76"/>
                    <a:pt x="6" y="74"/>
                  </a:cubicBezTo>
                  <a:cubicBezTo>
                    <a:pt x="12" y="70"/>
                    <a:pt x="13" y="60"/>
                    <a:pt x="15" y="53"/>
                  </a:cubicBezTo>
                  <a:cubicBezTo>
                    <a:pt x="19" y="55"/>
                    <a:pt x="26" y="53"/>
                    <a:pt x="19" y="49"/>
                  </a:cubicBezTo>
                  <a:cubicBezTo>
                    <a:pt x="16" y="46"/>
                    <a:pt x="10" y="43"/>
                    <a:pt x="17" y="41"/>
                  </a:cubicBezTo>
                  <a:cubicBezTo>
                    <a:pt x="16" y="34"/>
                    <a:pt x="21" y="34"/>
                    <a:pt x="25" y="35"/>
                  </a:cubicBezTo>
                  <a:cubicBezTo>
                    <a:pt x="33" y="34"/>
                    <a:pt x="40" y="35"/>
                    <a:pt x="47" y="35"/>
                  </a:cubicBezTo>
                  <a:cubicBezTo>
                    <a:pt x="47" y="26"/>
                    <a:pt x="47" y="17"/>
                    <a:pt x="47" y="9"/>
                  </a:cubicBezTo>
                  <a:close/>
                </a:path>
              </a:pathLst>
            </a:custGeom>
            <a:solidFill>
              <a:schemeClr val="bg1">
                <a:lumMod val="65000"/>
              </a:schemeClr>
            </a:solidFill>
            <a:ln w="1270">
              <a:solidFill>
                <a:schemeClr val="bg1">
                  <a:alpha val="39000"/>
                </a:schemeClr>
              </a:solidFill>
              <a:headEnd/>
              <a:tailEnd/>
            </a:ln>
            <a:effectLst/>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Freeform 4043"/>
            <p:cNvSpPr>
              <a:spLocks/>
            </p:cNvSpPr>
            <p:nvPr/>
          </p:nvSpPr>
          <p:spPr bwMode="auto">
            <a:xfrm>
              <a:off x="5662608" y="3374516"/>
              <a:ext cx="501343" cy="627351"/>
            </a:xfrm>
            <a:custGeom>
              <a:avLst/>
              <a:gdLst/>
              <a:ahLst/>
              <a:cxnLst>
                <a:cxn ang="0">
                  <a:pos x="34" y="189"/>
                </a:cxn>
                <a:cxn ang="0">
                  <a:pos x="23" y="187"/>
                </a:cxn>
                <a:cxn ang="0">
                  <a:pos x="14" y="191"/>
                </a:cxn>
                <a:cxn ang="0">
                  <a:pos x="0" y="170"/>
                </a:cxn>
                <a:cxn ang="0">
                  <a:pos x="11" y="167"/>
                </a:cxn>
                <a:cxn ang="0">
                  <a:pos x="12" y="155"/>
                </a:cxn>
                <a:cxn ang="0">
                  <a:pos x="9" y="140"/>
                </a:cxn>
                <a:cxn ang="0">
                  <a:pos x="23" y="130"/>
                </a:cxn>
                <a:cxn ang="0">
                  <a:pos x="31" y="128"/>
                </a:cxn>
                <a:cxn ang="0">
                  <a:pos x="41" y="136"/>
                </a:cxn>
                <a:cxn ang="0">
                  <a:pos x="48" y="135"/>
                </a:cxn>
                <a:cxn ang="0">
                  <a:pos x="55" y="134"/>
                </a:cxn>
                <a:cxn ang="0">
                  <a:pos x="61" y="97"/>
                </a:cxn>
                <a:cxn ang="0">
                  <a:pos x="49" y="87"/>
                </a:cxn>
                <a:cxn ang="0">
                  <a:pos x="54" y="71"/>
                </a:cxn>
                <a:cxn ang="0">
                  <a:pos x="57" y="57"/>
                </a:cxn>
                <a:cxn ang="0">
                  <a:pos x="44" y="52"/>
                </a:cxn>
                <a:cxn ang="0">
                  <a:pos x="35" y="49"/>
                </a:cxn>
                <a:cxn ang="0">
                  <a:pos x="39" y="32"/>
                </a:cxn>
                <a:cxn ang="0">
                  <a:pos x="68" y="35"/>
                </a:cxn>
                <a:cxn ang="0">
                  <a:pos x="87" y="43"/>
                </a:cxn>
                <a:cxn ang="0">
                  <a:pos x="91" y="30"/>
                </a:cxn>
                <a:cxn ang="0">
                  <a:pos x="98" y="5"/>
                </a:cxn>
                <a:cxn ang="0">
                  <a:pos x="112" y="0"/>
                </a:cxn>
                <a:cxn ang="0">
                  <a:pos x="132" y="0"/>
                </a:cxn>
                <a:cxn ang="0">
                  <a:pos x="131" y="14"/>
                </a:cxn>
                <a:cxn ang="0">
                  <a:pos x="123" y="38"/>
                </a:cxn>
                <a:cxn ang="0">
                  <a:pos x="117" y="84"/>
                </a:cxn>
                <a:cxn ang="0">
                  <a:pos x="110" y="104"/>
                </a:cxn>
                <a:cxn ang="0">
                  <a:pos x="91" y="131"/>
                </a:cxn>
                <a:cxn ang="0">
                  <a:pos x="88" y="151"/>
                </a:cxn>
                <a:cxn ang="0">
                  <a:pos x="85" y="167"/>
                </a:cxn>
                <a:cxn ang="0">
                  <a:pos x="66" y="187"/>
                </a:cxn>
                <a:cxn ang="0">
                  <a:pos x="58" y="185"/>
                </a:cxn>
                <a:cxn ang="0">
                  <a:pos x="50" y="182"/>
                </a:cxn>
                <a:cxn ang="0">
                  <a:pos x="41" y="191"/>
                </a:cxn>
                <a:cxn ang="0">
                  <a:pos x="34" y="189"/>
                </a:cxn>
              </a:cxnLst>
              <a:rect l="0" t="0" r="r" b="b"/>
              <a:pathLst>
                <a:path w="136" h="198">
                  <a:moveTo>
                    <a:pt x="34" y="189"/>
                  </a:moveTo>
                  <a:cubicBezTo>
                    <a:pt x="31" y="185"/>
                    <a:pt x="27" y="181"/>
                    <a:pt x="23" y="187"/>
                  </a:cubicBezTo>
                  <a:cubicBezTo>
                    <a:pt x="20" y="188"/>
                    <a:pt x="16" y="198"/>
                    <a:pt x="14" y="191"/>
                  </a:cubicBezTo>
                  <a:cubicBezTo>
                    <a:pt x="12" y="181"/>
                    <a:pt x="5" y="176"/>
                    <a:pt x="0" y="170"/>
                  </a:cubicBezTo>
                  <a:cubicBezTo>
                    <a:pt x="2" y="163"/>
                    <a:pt x="8" y="164"/>
                    <a:pt x="11" y="167"/>
                  </a:cubicBezTo>
                  <a:cubicBezTo>
                    <a:pt x="14" y="165"/>
                    <a:pt x="16" y="158"/>
                    <a:pt x="12" y="155"/>
                  </a:cubicBezTo>
                  <a:cubicBezTo>
                    <a:pt x="9" y="151"/>
                    <a:pt x="6" y="144"/>
                    <a:pt x="9" y="140"/>
                  </a:cubicBezTo>
                  <a:cubicBezTo>
                    <a:pt x="14" y="138"/>
                    <a:pt x="23" y="139"/>
                    <a:pt x="23" y="130"/>
                  </a:cubicBezTo>
                  <a:cubicBezTo>
                    <a:pt x="23" y="123"/>
                    <a:pt x="29" y="121"/>
                    <a:pt x="31" y="128"/>
                  </a:cubicBezTo>
                  <a:cubicBezTo>
                    <a:pt x="33" y="132"/>
                    <a:pt x="36" y="139"/>
                    <a:pt x="41" y="136"/>
                  </a:cubicBezTo>
                  <a:cubicBezTo>
                    <a:pt x="43" y="130"/>
                    <a:pt x="47" y="127"/>
                    <a:pt x="48" y="135"/>
                  </a:cubicBezTo>
                  <a:cubicBezTo>
                    <a:pt x="48" y="142"/>
                    <a:pt x="56" y="140"/>
                    <a:pt x="55" y="134"/>
                  </a:cubicBezTo>
                  <a:cubicBezTo>
                    <a:pt x="58" y="122"/>
                    <a:pt x="58" y="109"/>
                    <a:pt x="61" y="97"/>
                  </a:cubicBezTo>
                  <a:cubicBezTo>
                    <a:pt x="60" y="89"/>
                    <a:pt x="51" y="93"/>
                    <a:pt x="49" y="87"/>
                  </a:cubicBezTo>
                  <a:cubicBezTo>
                    <a:pt x="46" y="81"/>
                    <a:pt x="49" y="74"/>
                    <a:pt x="54" y="71"/>
                  </a:cubicBezTo>
                  <a:cubicBezTo>
                    <a:pt x="58" y="68"/>
                    <a:pt x="61" y="63"/>
                    <a:pt x="57" y="57"/>
                  </a:cubicBezTo>
                  <a:cubicBezTo>
                    <a:pt x="56" y="50"/>
                    <a:pt x="49" y="47"/>
                    <a:pt x="44" y="52"/>
                  </a:cubicBezTo>
                  <a:cubicBezTo>
                    <a:pt x="41" y="55"/>
                    <a:pt x="34" y="56"/>
                    <a:pt x="35" y="49"/>
                  </a:cubicBezTo>
                  <a:cubicBezTo>
                    <a:pt x="34" y="43"/>
                    <a:pt x="35" y="35"/>
                    <a:pt x="39" y="32"/>
                  </a:cubicBezTo>
                  <a:cubicBezTo>
                    <a:pt x="49" y="35"/>
                    <a:pt x="58" y="31"/>
                    <a:pt x="68" y="35"/>
                  </a:cubicBezTo>
                  <a:cubicBezTo>
                    <a:pt x="74" y="37"/>
                    <a:pt x="81" y="42"/>
                    <a:pt x="87" y="43"/>
                  </a:cubicBezTo>
                  <a:cubicBezTo>
                    <a:pt x="91" y="41"/>
                    <a:pt x="85" y="32"/>
                    <a:pt x="91" y="30"/>
                  </a:cubicBezTo>
                  <a:cubicBezTo>
                    <a:pt x="97" y="24"/>
                    <a:pt x="96" y="13"/>
                    <a:pt x="98" y="5"/>
                  </a:cubicBezTo>
                  <a:cubicBezTo>
                    <a:pt x="102" y="1"/>
                    <a:pt x="108" y="1"/>
                    <a:pt x="112" y="0"/>
                  </a:cubicBezTo>
                  <a:cubicBezTo>
                    <a:pt x="119" y="1"/>
                    <a:pt x="126" y="5"/>
                    <a:pt x="132" y="0"/>
                  </a:cubicBezTo>
                  <a:cubicBezTo>
                    <a:pt x="136" y="2"/>
                    <a:pt x="132" y="10"/>
                    <a:pt x="131" y="14"/>
                  </a:cubicBezTo>
                  <a:cubicBezTo>
                    <a:pt x="128" y="22"/>
                    <a:pt x="123" y="29"/>
                    <a:pt x="123" y="38"/>
                  </a:cubicBezTo>
                  <a:cubicBezTo>
                    <a:pt x="120" y="54"/>
                    <a:pt x="120" y="69"/>
                    <a:pt x="117" y="84"/>
                  </a:cubicBezTo>
                  <a:cubicBezTo>
                    <a:pt x="116" y="91"/>
                    <a:pt x="116" y="101"/>
                    <a:pt x="110" y="104"/>
                  </a:cubicBezTo>
                  <a:cubicBezTo>
                    <a:pt x="101" y="109"/>
                    <a:pt x="94" y="119"/>
                    <a:pt x="91" y="131"/>
                  </a:cubicBezTo>
                  <a:cubicBezTo>
                    <a:pt x="89" y="137"/>
                    <a:pt x="88" y="144"/>
                    <a:pt x="88" y="151"/>
                  </a:cubicBezTo>
                  <a:cubicBezTo>
                    <a:pt x="89" y="157"/>
                    <a:pt x="89" y="164"/>
                    <a:pt x="85" y="167"/>
                  </a:cubicBezTo>
                  <a:cubicBezTo>
                    <a:pt x="79" y="174"/>
                    <a:pt x="72" y="180"/>
                    <a:pt x="66" y="187"/>
                  </a:cubicBezTo>
                  <a:cubicBezTo>
                    <a:pt x="63" y="191"/>
                    <a:pt x="57" y="193"/>
                    <a:pt x="58" y="185"/>
                  </a:cubicBezTo>
                  <a:cubicBezTo>
                    <a:pt x="60" y="176"/>
                    <a:pt x="55" y="179"/>
                    <a:pt x="50" y="182"/>
                  </a:cubicBezTo>
                  <a:cubicBezTo>
                    <a:pt x="45" y="182"/>
                    <a:pt x="45" y="189"/>
                    <a:pt x="41" y="191"/>
                  </a:cubicBezTo>
                  <a:cubicBezTo>
                    <a:pt x="38" y="194"/>
                    <a:pt x="36" y="190"/>
                    <a:pt x="34" y="189"/>
                  </a:cubicBezTo>
                  <a:close/>
                </a:path>
              </a:pathLst>
            </a:custGeom>
            <a:solidFill>
              <a:schemeClr val="bg1">
                <a:lumMod val="65000"/>
              </a:schemeClr>
            </a:solidFill>
            <a:ln w="1270">
              <a:solidFill>
                <a:schemeClr val="bg1">
                  <a:alpha val="39000"/>
                </a:schemeClr>
              </a:solidFill>
              <a:headEnd/>
              <a:tailEnd/>
            </a:ln>
            <a:effectLst/>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Freeform 4044"/>
            <p:cNvSpPr>
              <a:spLocks/>
            </p:cNvSpPr>
            <p:nvPr/>
          </p:nvSpPr>
          <p:spPr bwMode="auto">
            <a:xfrm>
              <a:off x="5721925" y="3240092"/>
              <a:ext cx="1307080" cy="1359269"/>
            </a:xfrm>
            <a:custGeom>
              <a:avLst/>
              <a:gdLst/>
              <a:ahLst/>
              <a:cxnLst>
                <a:cxn ang="0">
                  <a:pos x="27" y="228"/>
                </a:cxn>
                <a:cxn ang="0">
                  <a:pos x="43" y="233"/>
                </a:cxn>
                <a:cxn ang="0">
                  <a:pos x="71" y="199"/>
                </a:cxn>
                <a:cxn ang="0">
                  <a:pos x="87" y="149"/>
                </a:cxn>
                <a:cxn ang="0">
                  <a:pos x="104" y="86"/>
                </a:cxn>
                <a:cxn ang="0">
                  <a:pos x="115" y="42"/>
                </a:cxn>
                <a:cxn ang="0">
                  <a:pos x="126" y="10"/>
                </a:cxn>
                <a:cxn ang="0">
                  <a:pos x="155" y="24"/>
                </a:cxn>
                <a:cxn ang="0">
                  <a:pos x="194" y="14"/>
                </a:cxn>
                <a:cxn ang="0">
                  <a:pos x="230" y="11"/>
                </a:cxn>
                <a:cxn ang="0">
                  <a:pos x="253" y="6"/>
                </a:cxn>
                <a:cxn ang="0">
                  <a:pos x="275" y="9"/>
                </a:cxn>
                <a:cxn ang="0">
                  <a:pos x="304" y="21"/>
                </a:cxn>
                <a:cxn ang="0">
                  <a:pos x="322" y="25"/>
                </a:cxn>
                <a:cxn ang="0">
                  <a:pos x="336" y="69"/>
                </a:cxn>
                <a:cxn ang="0">
                  <a:pos x="333" y="93"/>
                </a:cxn>
                <a:cxn ang="0">
                  <a:pos x="316" y="150"/>
                </a:cxn>
                <a:cxn ang="0">
                  <a:pos x="302" y="182"/>
                </a:cxn>
                <a:cxn ang="0">
                  <a:pos x="311" y="224"/>
                </a:cxn>
                <a:cxn ang="0">
                  <a:pos x="314" y="268"/>
                </a:cxn>
                <a:cxn ang="0">
                  <a:pos x="335" y="311"/>
                </a:cxn>
                <a:cxn ang="0">
                  <a:pos x="295" y="334"/>
                </a:cxn>
                <a:cxn ang="0">
                  <a:pos x="293" y="387"/>
                </a:cxn>
                <a:cxn ang="0">
                  <a:pos x="318" y="399"/>
                </a:cxn>
                <a:cxn ang="0">
                  <a:pos x="311" y="428"/>
                </a:cxn>
                <a:cxn ang="0">
                  <a:pos x="282" y="403"/>
                </a:cxn>
                <a:cxn ang="0">
                  <a:pos x="260" y="396"/>
                </a:cxn>
                <a:cxn ang="0">
                  <a:pos x="232" y="380"/>
                </a:cxn>
                <a:cxn ang="0">
                  <a:pos x="205" y="372"/>
                </a:cxn>
                <a:cxn ang="0">
                  <a:pos x="183" y="359"/>
                </a:cxn>
                <a:cxn ang="0">
                  <a:pos x="172" y="303"/>
                </a:cxn>
                <a:cxn ang="0">
                  <a:pos x="154" y="290"/>
                </a:cxn>
                <a:cxn ang="0">
                  <a:pos x="134" y="282"/>
                </a:cxn>
                <a:cxn ang="0">
                  <a:pos x="123" y="305"/>
                </a:cxn>
                <a:cxn ang="0">
                  <a:pos x="94" y="302"/>
                </a:cxn>
                <a:cxn ang="0">
                  <a:pos x="76" y="258"/>
                </a:cxn>
                <a:cxn ang="0">
                  <a:pos x="14" y="260"/>
                </a:cxn>
                <a:cxn ang="0">
                  <a:pos x="7" y="250"/>
                </a:cxn>
                <a:cxn ang="0">
                  <a:pos x="16" y="231"/>
                </a:cxn>
              </a:cxnLst>
              <a:rect l="0" t="0" r="r" b="b"/>
              <a:pathLst>
                <a:path w="345" h="431">
                  <a:moveTo>
                    <a:pt x="16" y="231"/>
                  </a:moveTo>
                  <a:cubicBezTo>
                    <a:pt x="19" y="236"/>
                    <a:pt x="25" y="234"/>
                    <a:pt x="27" y="228"/>
                  </a:cubicBezTo>
                  <a:cubicBezTo>
                    <a:pt x="29" y="223"/>
                    <a:pt x="35" y="223"/>
                    <a:pt x="39" y="221"/>
                  </a:cubicBezTo>
                  <a:cubicBezTo>
                    <a:pt x="42" y="220"/>
                    <a:pt x="38" y="233"/>
                    <a:pt x="43" y="233"/>
                  </a:cubicBezTo>
                  <a:cubicBezTo>
                    <a:pt x="51" y="228"/>
                    <a:pt x="57" y="219"/>
                    <a:pt x="64" y="212"/>
                  </a:cubicBezTo>
                  <a:cubicBezTo>
                    <a:pt x="68" y="209"/>
                    <a:pt x="71" y="205"/>
                    <a:pt x="71" y="199"/>
                  </a:cubicBezTo>
                  <a:cubicBezTo>
                    <a:pt x="69" y="191"/>
                    <a:pt x="71" y="182"/>
                    <a:pt x="72" y="174"/>
                  </a:cubicBezTo>
                  <a:cubicBezTo>
                    <a:pt x="75" y="164"/>
                    <a:pt x="80" y="154"/>
                    <a:pt x="87" y="149"/>
                  </a:cubicBezTo>
                  <a:cubicBezTo>
                    <a:pt x="92" y="146"/>
                    <a:pt x="97" y="143"/>
                    <a:pt x="97" y="136"/>
                  </a:cubicBezTo>
                  <a:cubicBezTo>
                    <a:pt x="101" y="120"/>
                    <a:pt x="102" y="103"/>
                    <a:pt x="104" y="86"/>
                  </a:cubicBezTo>
                  <a:cubicBezTo>
                    <a:pt x="105" y="76"/>
                    <a:pt x="107" y="66"/>
                    <a:pt x="113" y="58"/>
                  </a:cubicBezTo>
                  <a:cubicBezTo>
                    <a:pt x="113" y="53"/>
                    <a:pt x="117" y="47"/>
                    <a:pt x="115" y="42"/>
                  </a:cubicBezTo>
                  <a:cubicBezTo>
                    <a:pt x="117" y="39"/>
                    <a:pt x="117" y="32"/>
                    <a:pt x="116" y="27"/>
                  </a:cubicBezTo>
                  <a:cubicBezTo>
                    <a:pt x="118" y="21"/>
                    <a:pt x="123" y="15"/>
                    <a:pt x="126" y="10"/>
                  </a:cubicBezTo>
                  <a:cubicBezTo>
                    <a:pt x="131" y="6"/>
                    <a:pt x="137" y="6"/>
                    <a:pt x="141" y="11"/>
                  </a:cubicBezTo>
                  <a:cubicBezTo>
                    <a:pt x="146" y="14"/>
                    <a:pt x="148" y="24"/>
                    <a:pt x="155" y="24"/>
                  </a:cubicBezTo>
                  <a:cubicBezTo>
                    <a:pt x="165" y="25"/>
                    <a:pt x="175" y="30"/>
                    <a:pt x="184" y="31"/>
                  </a:cubicBezTo>
                  <a:cubicBezTo>
                    <a:pt x="189" y="27"/>
                    <a:pt x="188" y="17"/>
                    <a:pt x="194" y="14"/>
                  </a:cubicBezTo>
                  <a:cubicBezTo>
                    <a:pt x="199" y="15"/>
                    <a:pt x="202" y="22"/>
                    <a:pt x="207" y="17"/>
                  </a:cubicBezTo>
                  <a:cubicBezTo>
                    <a:pt x="214" y="13"/>
                    <a:pt x="222" y="7"/>
                    <a:pt x="230" y="11"/>
                  </a:cubicBezTo>
                  <a:cubicBezTo>
                    <a:pt x="235" y="13"/>
                    <a:pt x="239" y="9"/>
                    <a:pt x="238" y="3"/>
                  </a:cubicBezTo>
                  <a:cubicBezTo>
                    <a:pt x="243" y="0"/>
                    <a:pt x="248" y="5"/>
                    <a:pt x="253" y="6"/>
                  </a:cubicBezTo>
                  <a:cubicBezTo>
                    <a:pt x="257" y="8"/>
                    <a:pt x="260" y="12"/>
                    <a:pt x="265" y="8"/>
                  </a:cubicBezTo>
                  <a:cubicBezTo>
                    <a:pt x="268" y="7"/>
                    <a:pt x="273" y="2"/>
                    <a:pt x="275" y="9"/>
                  </a:cubicBezTo>
                  <a:cubicBezTo>
                    <a:pt x="281" y="14"/>
                    <a:pt x="284" y="25"/>
                    <a:pt x="291" y="27"/>
                  </a:cubicBezTo>
                  <a:cubicBezTo>
                    <a:pt x="296" y="27"/>
                    <a:pt x="299" y="18"/>
                    <a:pt x="304" y="21"/>
                  </a:cubicBezTo>
                  <a:cubicBezTo>
                    <a:pt x="307" y="26"/>
                    <a:pt x="310" y="29"/>
                    <a:pt x="313" y="22"/>
                  </a:cubicBezTo>
                  <a:cubicBezTo>
                    <a:pt x="315" y="15"/>
                    <a:pt x="320" y="22"/>
                    <a:pt x="322" y="25"/>
                  </a:cubicBezTo>
                  <a:cubicBezTo>
                    <a:pt x="328" y="31"/>
                    <a:pt x="333" y="38"/>
                    <a:pt x="338" y="45"/>
                  </a:cubicBezTo>
                  <a:cubicBezTo>
                    <a:pt x="338" y="53"/>
                    <a:pt x="336" y="61"/>
                    <a:pt x="336" y="69"/>
                  </a:cubicBezTo>
                  <a:cubicBezTo>
                    <a:pt x="338" y="74"/>
                    <a:pt x="345" y="69"/>
                    <a:pt x="345" y="76"/>
                  </a:cubicBezTo>
                  <a:cubicBezTo>
                    <a:pt x="344" y="84"/>
                    <a:pt x="337" y="87"/>
                    <a:pt x="333" y="93"/>
                  </a:cubicBezTo>
                  <a:cubicBezTo>
                    <a:pt x="327" y="99"/>
                    <a:pt x="318" y="106"/>
                    <a:pt x="318" y="118"/>
                  </a:cubicBezTo>
                  <a:cubicBezTo>
                    <a:pt x="315" y="129"/>
                    <a:pt x="316" y="139"/>
                    <a:pt x="316" y="150"/>
                  </a:cubicBezTo>
                  <a:cubicBezTo>
                    <a:pt x="315" y="157"/>
                    <a:pt x="309" y="159"/>
                    <a:pt x="306" y="164"/>
                  </a:cubicBezTo>
                  <a:cubicBezTo>
                    <a:pt x="305" y="170"/>
                    <a:pt x="302" y="177"/>
                    <a:pt x="302" y="182"/>
                  </a:cubicBezTo>
                  <a:cubicBezTo>
                    <a:pt x="305" y="190"/>
                    <a:pt x="311" y="196"/>
                    <a:pt x="309" y="205"/>
                  </a:cubicBezTo>
                  <a:cubicBezTo>
                    <a:pt x="308" y="211"/>
                    <a:pt x="312" y="217"/>
                    <a:pt x="311" y="224"/>
                  </a:cubicBezTo>
                  <a:cubicBezTo>
                    <a:pt x="311" y="231"/>
                    <a:pt x="310" y="239"/>
                    <a:pt x="312" y="246"/>
                  </a:cubicBezTo>
                  <a:cubicBezTo>
                    <a:pt x="315" y="253"/>
                    <a:pt x="312" y="261"/>
                    <a:pt x="314" y="268"/>
                  </a:cubicBezTo>
                  <a:cubicBezTo>
                    <a:pt x="318" y="277"/>
                    <a:pt x="327" y="282"/>
                    <a:pt x="329" y="293"/>
                  </a:cubicBezTo>
                  <a:cubicBezTo>
                    <a:pt x="331" y="299"/>
                    <a:pt x="333" y="305"/>
                    <a:pt x="335" y="311"/>
                  </a:cubicBezTo>
                  <a:cubicBezTo>
                    <a:pt x="325" y="313"/>
                    <a:pt x="315" y="314"/>
                    <a:pt x="305" y="317"/>
                  </a:cubicBezTo>
                  <a:cubicBezTo>
                    <a:pt x="300" y="321"/>
                    <a:pt x="298" y="328"/>
                    <a:pt x="295" y="334"/>
                  </a:cubicBezTo>
                  <a:cubicBezTo>
                    <a:pt x="294" y="344"/>
                    <a:pt x="298" y="354"/>
                    <a:pt x="297" y="363"/>
                  </a:cubicBezTo>
                  <a:cubicBezTo>
                    <a:pt x="296" y="371"/>
                    <a:pt x="292" y="379"/>
                    <a:pt x="293" y="387"/>
                  </a:cubicBezTo>
                  <a:cubicBezTo>
                    <a:pt x="297" y="394"/>
                    <a:pt x="301" y="402"/>
                    <a:pt x="308" y="405"/>
                  </a:cubicBezTo>
                  <a:cubicBezTo>
                    <a:pt x="312" y="407"/>
                    <a:pt x="314" y="397"/>
                    <a:pt x="318" y="399"/>
                  </a:cubicBezTo>
                  <a:cubicBezTo>
                    <a:pt x="320" y="406"/>
                    <a:pt x="319" y="415"/>
                    <a:pt x="319" y="423"/>
                  </a:cubicBezTo>
                  <a:cubicBezTo>
                    <a:pt x="321" y="431"/>
                    <a:pt x="315" y="428"/>
                    <a:pt x="311" y="428"/>
                  </a:cubicBezTo>
                  <a:cubicBezTo>
                    <a:pt x="306" y="428"/>
                    <a:pt x="301" y="427"/>
                    <a:pt x="300" y="421"/>
                  </a:cubicBezTo>
                  <a:cubicBezTo>
                    <a:pt x="296" y="412"/>
                    <a:pt x="290" y="405"/>
                    <a:pt x="282" y="403"/>
                  </a:cubicBezTo>
                  <a:cubicBezTo>
                    <a:pt x="275" y="401"/>
                    <a:pt x="274" y="391"/>
                    <a:pt x="271" y="385"/>
                  </a:cubicBezTo>
                  <a:cubicBezTo>
                    <a:pt x="268" y="390"/>
                    <a:pt x="265" y="399"/>
                    <a:pt x="260" y="396"/>
                  </a:cubicBezTo>
                  <a:cubicBezTo>
                    <a:pt x="253" y="394"/>
                    <a:pt x="246" y="393"/>
                    <a:pt x="240" y="388"/>
                  </a:cubicBezTo>
                  <a:cubicBezTo>
                    <a:pt x="238" y="385"/>
                    <a:pt x="237" y="376"/>
                    <a:pt x="232" y="380"/>
                  </a:cubicBezTo>
                  <a:cubicBezTo>
                    <a:pt x="229" y="381"/>
                    <a:pt x="223" y="385"/>
                    <a:pt x="222" y="378"/>
                  </a:cubicBezTo>
                  <a:cubicBezTo>
                    <a:pt x="218" y="372"/>
                    <a:pt x="211" y="374"/>
                    <a:pt x="205" y="372"/>
                  </a:cubicBezTo>
                  <a:cubicBezTo>
                    <a:pt x="198" y="371"/>
                    <a:pt x="191" y="377"/>
                    <a:pt x="183" y="376"/>
                  </a:cubicBezTo>
                  <a:cubicBezTo>
                    <a:pt x="179" y="372"/>
                    <a:pt x="184" y="364"/>
                    <a:pt x="183" y="359"/>
                  </a:cubicBezTo>
                  <a:cubicBezTo>
                    <a:pt x="182" y="350"/>
                    <a:pt x="174" y="345"/>
                    <a:pt x="173" y="336"/>
                  </a:cubicBezTo>
                  <a:cubicBezTo>
                    <a:pt x="176" y="326"/>
                    <a:pt x="178" y="313"/>
                    <a:pt x="172" y="303"/>
                  </a:cubicBezTo>
                  <a:cubicBezTo>
                    <a:pt x="172" y="298"/>
                    <a:pt x="177" y="292"/>
                    <a:pt x="173" y="290"/>
                  </a:cubicBezTo>
                  <a:cubicBezTo>
                    <a:pt x="166" y="288"/>
                    <a:pt x="160" y="291"/>
                    <a:pt x="154" y="290"/>
                  </a:cubicBezTo>
                  <a:cubicBezTo>
                    <a:pt x="152" y="286"/>
                    <a:pt x="153" y="279"/>
                    <a:pt x="147" y="282"/>
                  </a:cubicBezTo>
                  <a:cubicBezTo>
                    <a:pt x="143" y="282"/>
                    <a:pt x="138" y="282"/>
                    <a:pt x="134" y="282"/>
                  </a:cubicBezTo>
                  <a:cubicBezTo>
                    <a:pt x="133" y="288"/>
                    <a:pt x="134" y="293"/>
                    <a:pt x="132" y="299"/>
                  </a:cubicBezTo>
                  <a:cubicBezTo>
                    <a:pt x="132" y="306"/>
                    <a:pt x="127" y="306"/>
                    <a:pt x="123" y="305"/>
                  </a:cubicBezTo>
                  <a:cubicBezTo>
                    <a:pt x="117" y="304"/>
                    <a:pt x="112" y="304"/>
                    <a:pt x="107" y="306"/>
                  </a:cubicBezTo>
                  <a:cubicBezTo>
                    <a:pt x="103" y="307"/>
                    <a:pt x="97" y="308"/>
                    <a:pt x="94" y="302"/>
                  </a:cubicBezTo>
                  <a:cubicBezTo>
                    <a:pt x="88" y="292"/>
                    <a:pt x="84" y="281"/>
                    <a:pt x="82" y="269"/>
                  </a:cubicBezTo>
                  <a:cubicBezTo>
                    <a:pt x="82" y="264"/>
                    <a:pt x="81" y="257"/>
                    <a:pt x="76" y="258"/>
                  </a:cubicBezTo>
                  <a:cubicBezTo>
                    <a:pt x="62" y="258"/>
                    <a:pt x="48" y="259"/>
                    <a:pt x="34" y="257"/>
                  </a:cubicBezTo>
                  <a:cubicBezTo>
                    <a:pt x="27" y="257"/>
                    <a:pt x="21" y="259"/>
                    <a:pt x="14" y="260"/>
                  </a:cubicBezTo>
                  <a:cubicBezTo>
                    <a:pt x="11" y="261"/>
                    <a:pt x="5" y="266"/>
                    <a:pt x="3" y="261"/>
                  </a:cubicBezTo>
                  <a:cubicBezTo>
                    <a:pt x="0" y="255"/>
                    <a:pt x="2" y="251"/>
                    <a:pt x="7" y="250"/>
                  </a:cubicBezTo>
                  <a:cubicBezTo>
                    <a:pt x="8" y="245"/>
                    <a:pt x="7" y="238"/>
                    <a:pt x="11" y="236"/>
                  </a:cubicBezTo>
                  <a:cubicBezTo>
                    <a:pt x="13" y="235"/>
                    <a:pt x="15" y="232"/>
                    <a:pt x="16" y="231"/>
                  </a:cubicBezTo>
                  <a:close/>
                </a:path>
              </a:pathLst>
            </a:custGeom>
            <a:solidFill>
              <a:srgbClr val="00FD00"/>
            </a:solidFill>
            <a:ln w="1270">
              <a:solidFill>
                <a:schemeClr val="bg1">
                  <a:alpha val="39000"/>
                </a:schemeClr>
              </a:solidFill>
              <a:headEnd/>
              <a:tailEnd/>
            </a:ln>
            <a:effectLst/>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304" name="Freeform 4045"/>
            <p:cNvSpPr>
              <a:spLocks/>
            </p:cNvSpPr>
            <p:nvPr/>
          </p:nvSpPr>
          <p:spPr bwMode="auto">
            <a:xfrm>
              <a:off x="6396731" y="4225930"/>
              <a:ext cx="805738" cy="702038"/>
            </a:xfrm>
            <a:custGeom>
              <a:avLst/>
              <a:gdLst/>
              <a:ahLst/>
              <a:cxnLst>
                <a:cxn ang="0">
                  <a:pos x="25" y="213"/>
                </a:cxn>
                <a:cxn ang="0">
                  <a:pos x="2" y="184"/>
                </a:cxn>
                <a:cxn ang="0">
                  <a:pos x="1" y="135"/>
                </a:cxn>
                <a:cxn ang="0">
                  <a:pos x="2" y="109"/>
                </a:cxn>
                <a:cxn ang="0">
                  <a:pos x="34" y="108"/>
                </a:cxn>
                <a:cxn ang="0">
                  <a:pos x="40" y="93"/>
                </a:cxn>
                <a:cxn ang="0">
                  <a:pos x="36" y="79"/>
                </a:cxn>
                <a:cxn ang="0">
                  <a:pos x="37" y="62"/>
                </a:cxn>
                <a:cxn ang="0">
                  <a:pos x="47" y="71"/>
                </a:cxn>
                <a:cxn ang="0">
                  <a:pos x="60" y="68"/>
                </a:cxn>
                <a:cxn ang="0">
                  <a:pos x="69" y="80"/>
                </a:cxn>
                <a:cxn ang="0">
                  <a:pos x="87" y="85"/>
                </a:cxn>
                <a:cxn ang="0">
                  <a:pos x="95" y="75"/>
                </a:cxn>
                <a:cxn ang="0">
                  <a:pos x="107" y="93"/>
                </a:cxn>
                <a:cxn ang="0">
                  <a:pos x="126" y="114"/>
                </a:cxn>
                <a:cxn ang="0">
                  <a:pos x="143" y="118"/>
                </a:cxn>
                <a:cxn ang="0">
                  <a:pos x="142" y="89"/>
                </a:cxn>
                <a:cxn ang="0">
                  <a:pos x="132" y="94"/>
                </a:cxn>
                <a:cxn ang="0">
                  <a:pos x="119" y="79"/>
                </a:cxn>
                <a:cxn ang="0">
                  <a:pos x="120" y="59"/>
                </a:cxn>
                <a:cxn ang="0">
                  <a:pos x="121" y="42"/>
                </a:cxn>
                <a:cxn ang="0">
                  <a:pos x="122" y="17"/>
                </a:cxn>
                <a:cxn ang="0">
                  <a:pos x="134" y="5"/>
                </a:cxn>
                <a:cxn ang="0">
                  <a:pos x="159" y="0"/>
                </a:cxn>
                <a:cxn ang="0">
                  <a:pos x="173" y="12"/>
                </a:cxn>
                <a:cxn ang="0">
                  <a:pos x="202" y="27"/>
                </a:cxn>
                <a:cxn ang="0">
                  <a:pos x="213" y="51"/>
                </a:cxn>
                <a:cxn ang="0">
                  <a:pos x="206" y="62"/>
                </a:cxn>
                <a:cxn ang="0">
                  <a:pos x="206" y="87"/>
                </a:cxn>
                <a:cxn ang="0">
                  <a:pos x="210" y="96"/>
                </a:cxn>
                <a:cxn ang="0">
                  <a:pos x="199" y="105"/>
                </a:cxn>
                <a:cxn ang="0">
                  <a:pos x="196" y="121"/>
                </a:cxn>
                <a:cxn ang="0">
                  <a:pos x="201" y="132"/>
                </a:cxn>
                <a:cxn ang="0">
                  <a:pos x="169" y="147"/>
                </a:cxn>
                <a:cxn ang="0">
                  <a:pos x="152" y="153"/>
                </a:cxn>
                <a:cxn ang="0">
                  <a:pos x="153" y="168"/>
                </a:cxn>
                <a:cxn ang="0">
                  <a:pos x="128" y="180"/>
                </a:cxn>
                <a:cxn ang="0">
                  <a:pos x="122" y="190"/>
                </a:cxn>
                <a:cxn ang="0">
                  <a:pos x="107" y="198"/>
                </a:cxn>
                <a:cxn ang="0">
                  <a:pos x="90" y="223"/>
                </a:cxn>
                <a:cxn ang="0">
                  <a:pos x="78" y="219"/>
                </a:cxn>
                <a:cxn ang="0">
                  <a:pos x="64" y="222"/>
                </a:cxn>
                <a:cxn ang="0">
                  <a:pos x="52" y="212"/>
                </a:cxn>
                <a:cxn ang="0">
                  <a:pos x="40" y="209"/>
                </a:cxn>
                <a:cxn ang="0">
                  <a:pos x="25" y="213"/>
                </a:cxn>
              </a:cxnLst>
              <a:rect l="0" t="0" r="r" b="b"/>
              <a:pathLst>
                <a:path w="215" h="226">
                  <a:moveTo>
                    <a:pt x="25" y="213"/>
                  </a:moveTo>
                  <a:cubicBezTo>
                    <a:pt x="17" y="203"/>
                    <a:pt x="9" y="194"/>
                    <a:pt x="2" y="184"/>
                  </a:cubicBezTo>
                  <a:cubicBezTo>
                    <a:pt x="0" y="168"/>
                    <a:pt x="2" y="151"/>
                    <a:pt x="1" y="135"/>
                  </a:cubicBezTo>
                  <a:cubicBezTo>
                    <a:pt x="1" y="126"/>
                    <a:pt x="1" y="117"/>
                    <a:pt x="2" y="109"/>
                  </a:cubicBezTo>
                  <a:cubicBezTo>
                    <a:pt x="12" y="108"/>
                    <a:pt x="24" y="108"/>
                    <a:pt x="34" y="108"/>
                  </a:cubicBezTo>
                  <a:cubicBezTo>
                    <a:pt x="34" y="102"/>
                    <a:pt x="39" y="99"/>
                    <a:pt x="40" y="93"/>
                  </a:cubicBezTo>
                  <a:cubicBezTo>
                    <a:pt x="39" y="88"/>
                    <a:pt x="36" y="85"/>
                    <a:pt x="36" y="79"/>
                  </a:cubicBezTo>
                  <a:cubicBezTo>
                    <a:pt x="35" y="73"/>
                    <a:pt x="37" y="68"/>
                    <a:pt x="37" y="62"/>
                  </a:cubicBezTo>
                  <a:cubicBezTo>
                    <a:pt x="42" y="62"/>
                    <a:pt x="46" y="65"/>
                    <a:pt x="47" y="71"/>
                  </a:cubicBezTo>
                  <a:cubicBezTo>
                    <a:pt x="51" y="72"/>
                    <a:pt x="56" y="69"/>
                    <a:pt x="60" y="68"/>
                  </a:cubicBezTo>
                  <a:cubicBezTo>
                    <a:pt x="62" y="73"/>
                    <a:pt x="63" y="80"/>
                    <a:pt x="69" y="80"/>
                  </a:cubicBezTo>
                  <a:cubicBezTo>
                    <a:pt x="75" y="82"/>
                    <a:pt x="81" y="84"/>
                    <a:pt x="87" y="85"/>
                  </a:cubicBezTo>
                  <a:cubicBezTo>
                    <a:pt x="91" y="84"/>
                    <a:pt x="93" y="75"/>
                    <a:pt x="95" y="75"/>
                  </a:cubicBezTo>
                  <a:cubicBezTo>
                    <a:pt x="98" y="82"/>
                    <a:pt x="100" y="92"/>
                    <a:pt x="107" y="93"/>
                  </a:cubicBezTo>
                  <a:cubicBezTo>
                    <a:pt x="116" y="95"/>
                    <a:pt x="122" y="105"/>
                    <a:pt x="126" y="114"/>
                  </a:cubicBezTo>
                  <a:cubicBezTo>
                    <a:pt x="131" y="119"/>
                    <a:pt x="137" y="117"/>
                    <a:pt x="143" y="118"/>
                  </a:cubicBezTo>
                  <a:cubicBezTo>
                    <a:pt x="143" y="108"/>
                    <a:pt x="143" y="98"/>
                    <a:pt x="142" y="89"/>
                  </a:cubicBezTo>
                  <a:cubicBezTo>
                    <a:pt x="139" y="85"/>
                    <a:pt x="137" y="96"/>
                    <a:pt x="132" y="94"/>
                  </a:cubicBezTo>
                  <a:cubicBezTo>
                    <a:pt x="126" y="92"/>
                    <a:pt x="123" y="85"/>
                    <a:pt x="119" y="79"/>
                  </a:cubicBezTo>
                  <a:cubicBezTo>
                    <a:pt x="114" y="74"/>
                    <a:pt x="119" y="66"/>
                    <a:pt x="120" y="59"/>
                  </a:cubicBezTo>
                  <a:cubicBezTo>
                    <a:pt x="122" y="54"/>
                    <a:pt x="122" y="48"/>
                    <a:pt x="121" y="42"/>
                  </a:cubicBezTo>
                  <a:cubicBezTo>
                    <a:pt x="120" y="34"/>
                    <a:pt x="117" y="24"/>
                    <a:pt x="122" y="17"/>
                  </a:cubicBezTo>
                  <a:cubicBezTo>
                    <a:pt x="124" y="12"/>
                    <a:pt x="128" y="4"/>
                    <a:pt x="134" y="5"/>
                  </a:cubicBezTo>
                  <a:cubicBezTo>
                    <a:pt x="142" y="3"/>
                    <a:pt x="150" y="1"/>
                    <a:pt x="159" y="0"/>
                  </a:cubicBezTo>
                  <a:cubicBezTo>
                    <a:pt x="163" y="5"/>
                    <a:pt x="167" y="10"/>
                    <a:pt x="173" y="12"/>
                  </a:cubicBezTo>
                  <a:cubicBezTo>
                    <a:pt x="182" y="18"/>
                    <a:pt x="193" y="21"/>
                    <a:pt x="202" y="27"/>
                  </a:cubicBezTo>
                  <a:cubicBezTo>
                    <a:pt x="207" y="34"/>
                    <a:pt x="211" y="42"/>
                    <a:pt x="213" y="51"/>
                  </a:cubicBezTo>
                  <a:cubicBezTo>
                    <a:pt x="213" y="57"/>
                    <a:pt x="204" y="55"/>
                    <a:pt x="206" y="62"/>
                  </a:cubicBezTo>
                  <a:cubicBezTo>
                    <a:pt x="206" y="70"/>
                    <a:pt x="204" y="79"/>
                    <a:pt x="206" y="87"/>
                  </a:cubicBezTo>
                  <a:cubicBezTo>
                    <a:pt x="208" y="89"/>
                    <a:pt x="215" y="92"/>
                    <a:pt x="210" y="96"/>
                  </a:cubicBezTo>
                  <a:cubicBezTo>
                    <a:pt x="207" y="100"/>
                    <a:pt x="199" y="98"/>
                    <a:pt x="199" y="105"/>
                  </a:cubicBezTo>
                  <a:cubicBezTo>
                    <a:pt x="199" y="111"/>
                    <a:pt x="197" y="116"/>
                    <a:pt x="196" y="121"/>
                  </a:cubicBezTo>
                  <a:cubicBezTo>
                    <a:pt x="195" y="127"/>
                    <a:pt x="205" y="131"/>
                    <a:pt x="201" y="132"/>
                  </a:cubicBezTo>
                  <a:cubicBezTo>
                    <a:pt x="191" y="138"/>
                    <a:pt x="180" y="141"/>
                    <a:pt x="169" y="147"/>
                  </a:cubicBezTo>
                  <a:cubicBezTo>
                    <a:pt x="164" y="149"/>
                    <a:pt x="157" y="150"/>
                    <a:pt x="152" y="153"/>
                  </a:cubicBezTo>
                  <a:cubicBezTo>
                    <a:pt x="151" y="158"/>
                    <a:pt x="155" y="165"/>
                    <a:pt x="153" y="168"/>
                  </a:cubicBezTo>
                  <a:cubicBezTo>
                    <a:pt x="144" y="165"/>
                    <a:pt x="132" y="168"/>
                    <a:pt x="128" y="180"/>
                  </a:cubicBezTo>
                  <a:cubicBezTo>
                    <a:pt x="128" y="185"/>
                    <a:pt x="127" y="191"/>
                    <a:pt x="122" y="190"/>
                  </a:cubicBezTo>
                  <a:cubicBezTo>
                    <a:pt x="116" y="190"/>
                    <a:pt x="110" y="192"/>
                    <a:pt x="107" y="198"/>
                  </a:cubicBezTo>
                  <a:cubicBezTo>
                    <a:pt x="101" y="206"/>
                    <a:pt x="96" y="216"/>
                    <a:pt x="90" y="223"/>
                  </a:cubicBezTo>
                  <a:cubicBezTo>
                    <a:pt x="86" y="224"/>
                    <a:pt x="81" y="223"/>
                    <a:pt x="78" y="219"/>
                  </a:cubicBezTo>
                  <a:cubicBezTo>
                    <a:pt x="73" y="221"/>
                    <a:pt x="69" y="226"/>
                    <a:pt x="64" y="222"/>
                  </a:cubicBezTo>
                  <a:cubicBezTo>
                    <a:pt x="59" y="220"/>
                    <a:pt x="56" y="215"/>
                    <a:pt x="52" y="212"/>
                  </a:cubicBezTo>
                  <a:cubicBezTo>
                    <a:pt x="48" y="211"/>
                    <a:pt x="43" y="212"/>
                    <a:pt x="40" y="209"/>
                  </a:cubicBezTo>
                  <a:cubicBezTo>
                    <a:pt x="35" y="211"/>
                    <a:pt x="29" y="212"/>
                    <a:pt x="25" y="213"/>
                  </a:cubicBezTo>
                  <a:close/>
                </a:path>
              </a:pathLst>
            </a:custGeom>
            <a:solidFill>
              <a:srgbClr val="0070C0"/>
            </a:solidFill>
            <a:ln w="1270">
              <a:solidFill>
                <a:schemeClr val="bg1">
                  <a:alpha val="39000"/>
                </a:schemeClr>
              </a:solidFill>
              <a:headEnd/>
              <a:tailEnd/>
            </a:ln>
            <a:effectLst/>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Freeform 4046"/>
            <p:cNvSpPr>
              <a:spLocks noEditPoints="1"/>
            </p:cNvSpPr>
            <p:nvPr/>
          </p:nvSpPr>
          <p:spPr bwMode="auto">
            <a:xfrm>
              <a:off x="5698425" y="3942123"/>
              <a:ext cx="859451" cy="985838"/>
            </a:xfrm>
            <a:custGeom>
              <a:avLst/>
              <a:gdLst/>
              <a:ahLst/>
              <a:cxnLst>
                <a:cxn ang="0">
                  <a:pos x="4" y="11"/>
                </a:cxn>
                <a:cxn ang="0">
                  <a:pos x="16" y="0"/>
                </a:cxn>
                <a:cxn ang="0">
                  <a:pos x="17" y="11"/>
                </a:cxn>
                <a:cxn ang="0">
                  <a:pos x="13" y="25"/>
                </a:cxn>
                <a:cxn ang="0">
                  <a:pos x="8" y="20"/>
                </a:cxn>
                <a:cxn ang="0">
                  <a:pos x="4" y="11"/>
                </a:cxn>
                <a:cxn ang="0">
                  <a:pos x="10" y="38"/>
                </a:cxn>
                <a:cxn ang="0">
                  <a:pos x="27" y="34"/>
                </a:cxn>
                <a:cxn ang="0">
                  <a:pos x="71" y="33"/>
                </a:cxn>
                <a:cxn ang="0">
                  <a:pos x="86" y="35"/>
                </a:cxn>
                <a:cxn ang="0">
                  <a:pos x="91" y="56"/>
                </a:cxn>
                <a:cxn ang="0">
                  <a:pos x="105" y="82"/>
                </a:cxn>
                <a:cxn ang="0">
                  <a:pos x="122" y="79"/>
                </a:cxn>
                <a:cxn ang="0">
                  <a:pos x="136" y="80"/>
                </a:cxn>
                <a:cxn ang="0">
                  <a:pos x="140" y="60"/>
                </a:cxn>
                <a:cxn ang="0">
                  <a:pos x="150" y="57"/>
                </a:cxn>
                <a:cxn ang="0">
                  <a:pos x="158" y="63"/>
                </a:cxn>
                <a:cxn ang="0">
                  <a:pos x="170" y="65"/>
                </a:cxn>
                <a:cxn ang="0">
                  <a:pos x="180" y="69"/>
                </a:cxn>
                <a:cxn ang="0">
                  <a:pos x="181" y="83"/>
                </a:cxn>
                <a:cxn ang="0">
                  <a:pos x="179" y="112"/>
                </a:cxn>
                <a:cxn ang="0">
                  <a:pos x="189" y="137"/>
                </a:cxn>
                <a:cxn ang="0">
                  <a:pos x="190" y="151"/>
                </a:cxn>
                <a:cxn ang="0">
                  <a:pos x="214" y="148"/>
                </a:cxn>
                <a:cxn ang="0">
                  <a:pos x="218" y="157"/>
                </a:cxn>
                <a:cxn ang="0">
                  <a:pos x="220" y="174"/>
                </a:cxn>
                <a:cxn ang="0">
                  <a:pos x="218" y="187"/>
                </a:cxn>
                <a:cxn ang="0">
                  <a:pos x="208" y="194"/>
                </a:cxn>
                <a:cxn ang="0">
                  <a:pos x="184" y="195"/>
                </a:cxn>
                <a:cxn ang="0">
                  <a:pos x="183" y="260"/>
                </a:cxn>
                <a:cxn ang="0">
                  <a:pos x="190" y="278"/>
                </a:cxn>
                <a:cxn ang="0">
                  <a:pos x="207" y="299"/>
                </a:cxn>
                <a:cxn ang="0">
                  <a:pos x="173" y="307"/>
                </a:cxn>
                <a:cxn ang="0">
                  <a:pos x="153" y="304"/>
                </a:cxn>
                <a:cxn ang="0">
                  <a:pos x="125" y="302"/>
                </a:cxn>
                <a:cxn ang="0">
                  <a:pos x="115" y="294"/>
                </a:cxn>
                <a:cxn ang="0">
                  <a:pos x="40" y="294"/>
                </a:cxn>
                <a:cxn ang="0">
                  <a:pos x="28" y="284"/>
                </a:cxn>
                <a:cxn ang="0">
                  <a:pos x="11" y="293"/>
                </a:cxn>
                <a:cxn ang="0">
                  <a:pos x="0" y="292"/>
                </a:cxn>
                <a:cxn ang="0">
                  <a:pos x="0" y="258"/>
                </a:cxn>
                <a:cxn ang="0">
                  <a:pos x="10" y="221"/>
                </a:cxn>
                <a:cxn ang="0">
                  <a:pos x="19" y="197"/>
                </a:cxn>
                <a:cxn ang="0">
                  <a:pos x="28" y="185"/>
                </a:cxn>
                <a:cxn ang="0">
                  <a:pos x="33" y="132"/>
                </a:cxn>
                <a:cxn ang="0">
                  <a:pos x="24" y="108"/>
                </a:cxn>
                <a:cxn ang="0">
                  <a:pos x="30" y="93"/>
                </a:cxn>
                <a:cxn ang="0">
                  <a:pos x="20" y="61"/>
                </a:cxn>
                <a:cxn ang="0">
                  <a:pos x="10" y="38"/>
                </a:cxn>
              </a:cxnLst>
              <a:rect l="0" t="0" r="r" b="b"/>
              <a:pathLst>
                <a:path w="224" h="310">
                  <a:moveTo>
                    <a:pt x="4" y="11"/>
                  </a:moveTo>
                  <a:cubicBezTo>
                    <a:pt x="8" y="8"/>
                    <a:pt x="12" y="2"/>
                    <a:pt x="16" y="0"/>
                  </a:cubicBezTo>
                  <a:cubicBezTo>
                    <a:pt x="22" y="4"/>
                    <a:pt x="23" y="7"/>
                    <a:pt x="17" y="11"/>
                  </a:cubicBezTo>
                  <a:cubicBezTo>
                    <a:pt x="13" y="13"/>
                    <a:pt x="14" y="20"/>
                    <a:pt x="13" y="25"/>
                  </a:cubicBezTo>
                  <a:cubicBezTo>
                    <a:pt x="7" y="29"/>
                    <a:pt x="8" y="27"/>
                    <a:pt x="8" y="20"/>
                  </a:cubicBezTo>
                  <a:cubicBezTo>
                    <a:pt x="7" y="17"/>
                    <a:pt x="5" y="14"/>
                    <a:pt x="4" y="11"/>
                  </a:cubicBezTo>
                  <a:close/>
                  <a:moveTo>
                    <a:pt x="10" y="38"/>
                  </a:moveTo>
                  <a:cubicBezTo>
                    <a:pt x="16" y="39"/>
                    <a:pt x="21" y="33"/>
                    <a:pt x="27" y="34"/>
                  </a:cubicBezTo>
                  <a:cubicBezTo>
                    <a:pt x="41" y="30"/>
                    <a:pt x="56" y="35"/>
                    <a:pt x="71" y="33"/>
                  </a:cubicBezTo>
                  <a:cubicBezTo>
                    <a:pt x="76" y="34"/>
                    <a:pt x="82" y="31"/>
                    <a:pt x="86" y="35"/>
                  </a:cubicBezTo>
                  <a:cubicBezTo>
                    <a:pt x="88" y="42"/>
                    <a:pt x="88" y="49"/>
                    <a:pt x="91" y="56"/>
                  </a:cubicBezTo>
                  <a:cubicBezTo>
                    <a:pt x="94" y="66"/>
                    <a:pt x="98" y="76"/>
                    <a:pt x="105" y="82"/>
                  </a:cubicBezTo>
                  <a:cubicBezTo>
                    <a:pt x="111" y="83"/>
                    <a:pt x="116" y="80"/>
                    <a:pt x="122" y="79"/>
                  </a:cubicBezTo>
                  <a:cubicBezTo>
                    <a:pt x="126" y="80"/>
                    <a:pt x="131" y="80"/>
                    <a:pt x="136" y="80"/>
                  </a:cubicBezTo>
                  <a:cubicBezTo>
                    <a:pt x="138" y="74"/>
                    <a:pt x="140" y="67"/>
                    <a:pt x="140" y="60"/>
                  </a:cubicBezTo>
                  <a:cubicBezTo>
                    <a:pt x="140" y="54"/>
                    <a:pt x="147" y="58"/>
                    <a:pt x="150" y="57"/>
                  </a:cubicBezTo>
                  <a:cubicBezTo>
                    <a:pt x="154" y="56"/>
                    <a:pt x="161" y="56"/>
                    <a:pt x="158" y="63"/>
                  </a:cubicBezTo>
                  <a:cubicBezTo>
                    <a:pt x="161" y="67"/>
                    <a:pt x="166" y="64"/>
                    <a:pt x="170" y="65"/>
                  </a:cubicBezTo>
                  <a:cubicBezTo>
                    <a:pt x="173" y="65"/>
                    <a:pt x="181" y="62"/>
                    <a:pt x="180" y="69"/>
                  </a:cubicBezTo>
                  <a:cubicBezTo>
                    <a:pt x="179" y="74"/>
                    <a:pt x="178" y="79"/>
                    <a:pt x="181" y="83"/>
                  </a:cubicBezTo>
                  <a:cubicBezTo>
                    <a:pt x="183" y="93"/>
                    <a:pt x="181" y="103"/>
                    <a:pt x="179" y="112"/>
                  </a:cubicBezTo>
                  <a:cubicBezTo>
                    <a:pt x="181" y="121"/>
                    <a:pt x="191" y="127"/>
                    <a:pt x="189" y="137"/>
                  </a:cubicBezTo>
                  <a:cubicBezTo>
                    <a:pt x="189" y="142"/>
                    <a:pt x="185" y="149"/>
                    <a:pt x="190" y="151"/>
                  </a:cubicBezTo>
                  <a:cubicBezTo>
                    <a:pt x="198" y="151"/>
                    <a:pt x="206" y="145"/>
                    <a:pt x="214" y="148"/>
                  </a:cubicBezTo>
                  <a:cubicBezTo>
                    <a:pt x="220" y="146"/>
                    <a:pt x="220" y="151"/>
                    <a:pt x="218" y="157"/>
                  </a:cubicBezTo>
                  <a:cubicBezTo>
                    <a:pt x="217" y="163"/>
                    <a:pt x="218" y="170"/>
                    <a:pt x="220" y="174"/>
                  </a:cubicBezTo>
                  <a:cubicBezTo>
                    <a:pt x="224" y="178"/>
                    <a:pt x="221" y="184"/>
                    <a:pt x="218" y="187"/>
                  </a:cubicBezTo>
                  <a:cubicBezTo>
                    <a:pt x="218" y="195"/>
                    <a:pt x="213" y="194"/>
                    <a:pt x="208" y="194"/>
                  </a:cubicBezTo>
                  <a:cubicBezTo>
                    <a:pt x="200" y="194"/>
                    <a:pt x="192" y="194"/>
                    <a:pt x="184" y="195"/>
                  </a:cubicBezTo>
                  <a:cubicBezTo>
                    <a:pt x="183" y="216"/>
                    <a:pt x="183" y="238"/>
                    <a:pt x="183" y="260"/>
                  </a:cubicBezTo>
                  <a:cubicBezTo>
                    <a:pt x="182" y="268"/>
                    <a:pt x="186" y="274"/>
                    <a:pt x="190" y="278"/>
                  </a:cubicBezTo>
                  <a:cubicBezTo>
                    <a:pt x="196" y="285"/>
                    <a:pt x="201" y="292"/>
                    <a:pt x="207" y="299"/>
                  </a:cubicBezTo>
                  <a:cubicBezTo>
                    <a:pt x="195" y="302"/>
                    <a:pt x="184" y="305"/>
                    <a:pt x="173" y="307"/>
                  </a:cubicBezTo>
                  <a:cubicBezTo>
                    <a:pt x="167" y="305"/>
                    <a:pt x="159" y="310"/>
                    <a:pt x="153" y="304"/>
                  </a:cubicBezTo>
                  <a:cubicBezTo>
                    <a:pt x="144" y="303"/>
                    <a:pt x="134" y="306"/>
                    <a:pt x="125" y="302"/>
                  </a:cubicBezTo>
                  <a:cubicBezTo>
                    <a:pt x="122" y="299"/>
                    <a:pt x="120" y="293"/>
                    <a:pt x="115" y="294"/>
                  </a:cubicBezTo>
                  <a:cubicBezTo>
                    <a:pt x="90" y="294"/>
                    <a:pt x="65" y="294"/>
                    <a:pt x="40" y="294"/>
                  </a:cubicBezTo>
                  <a:cubicBezTo>
                    <a:pt x="35" y="294"/>
                    <a:pt x="31" y="288"/>
                    <a:pt x="28" y="284"/>
                  </a:cubicBezTo>
                  <a:cubicBezTo>
                    <a:pt x="21" y="283"/>
                    <a:pt x="16" y="289"/>
                    <a:pt x="11" y="293"/>
                  </a:cubicBezTo>
                  <a:cubicBezTo>
                    <a:pt x="7" y="290"/>
                    <a:pt x="3" y="286"/>
                    <a:pt x="0" y="292"/>
                  </a:cubicBezTo>
                  <a:cubicBezTo>
                    <a:pt x="0" y="280"/>
                    <a:pt x="0" y="269"/>
                    <a:pt x="0" y="258"/>
                  </a:cubicBezTo>
                  <a:cubicBezTo>
                    <a:pt x="9" y="250"/>
                    <a:pt x="8" y="234"/>
                    <a:pt x="10" y="221"/>
                  </a:cubicBezTo>
                  <a:cubicBezTo>
                    <a:pt x="12" y="212"/>
                    <a:pt x="13" y="203"/>
                    <a:pt x="19" y="197"/>
                  </a:cubicBezTo>
                  <a:cubicBezTo>
                    <a:pt x="20" y="191"/>
                    <a:pt x="23" y="186"/>
                    <a:pt x="28" y="185"/>
                  </a:cubicBezTo>
                  <a:cubicBezTo>
                    <a:pt x="38" y="171"/>
                    <a:pt x="39" y="149"/>
                    <a:pt x="33" y="132"/>
                  </a:cubicBezTo>
                  <a:cubicBezTo>
                    <a:pt x="29" y="124"/>
                    <a:pt x="24" y="117"/>
                    <a:pt x="24" y="108"/>
                  </a:cubicBezTo>
                  <a:cubicBezTo>
                    <a:pt x="24" y="101"/>
                    <a:pt x="31" y="100"/>
                    <a:pt x="30" y="93"/>
                  </a:cubicBezTo>
                  <a:cubicBezTo>
                    <a:pt x="31" y="80"/>
                    <a:pt x="20" y="73"/>
                    <a:pt x="20" y="61"/>
                  </a:cubicBezTo>
                  <a:cubicBezTo>
                    <a:pt x="19" y="52"/>
                    <a:pt x="13" y="46"/>
                    <a:pt x="10" y="38"/>
                  </a:cubicBezTo>
                  <a:close/>
                </a:path>
              </a:pathLst>
            </a:custGeom>
            <a:solidFill>
              <a:schemeClr val="bg1">
                <a:lumMod val="65000"/>
              </a:schemeClr>
            </a:solidFill>
            <a:ln w="1270">
              <a:solidFill>
                <a:schemeClr val="bg1">
                  <a:alpha val="39000"/>
                </a:schemeClr>
              </a:solidFill>
              <a:headEnd/>
              <a:tailEnd/>
            </a:ln>
            <a:effectLst/>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Freeform 4047"/>
            <p:cNvSpPr>
              <a:spLocks/>
            </p:cNvSpPr>
            <p:nvPr/>
          </p:nvSpPr>
          <p:spPr bwMode="auto">
            <a:xfrm>
              <a:off x="6915977" y="3329715"/>
              <a:ext cx="376013" cy="403302"/>
            </a:xfrm>
            <a:custGeom>
              <a:avLst/>
              <a:gdLst/>
              <a:ahLst/>
              <a:cxnLst>
                <a:cxn ang="0">
                  <a:pos x="0" y="124"/>
                </a:cxn>
                <a:cxn ang="0">
                  <a:pos x="2" y="102"/>
                </a:cxn>
                <a:cxn ang="0">
                  <a:pos x="5" y="80"/>
                </a:cxn>
                <a:cxn ang="0">
                  <a:pos x="26" y="55"/>
                </a:cxn>
                <a:cxn ang="0">
                  <a:pos x="29" y="41"/>
                </a:cxn>
                <a:cxn ang="0">
                  <a:pos x="22" y="33"/>
                </a:cxn>
                <a:cxn ang="0">
                  <a:pos x="23" y="13"/>
                </a:cxn>
                <a:cxn ang="0">
                  <a:pos x="32" y="8"/>
                </a:cxn>
                <a:cxn ang="0">
                  <a:pos x="52" y="9"/>
                </a:cxn>
                <a:cxn ang="0">
                  <a:pos x="68" y="9"/>
                </a:cxn>
                <a:cxn ang="0">
                  <a:pos x="81" y="0"/>
                </a:cxn>
                <a:cxn ang="0">
                  <a:pos x="88" y="16"/>
                </a:cxn>
                <a:cxn ang="0">
                  <a:pos x="100" y="51"/>
                </a:cxn>
                <a:cxn ang="0">
                  <a:pos x="82" y="83"/>
                </a:cxn>
                <a:cxn ang="0">
                  <a:pos x="68" y="117"/>
                </a:cxn>
                <a:cxn ang="0">
                  <a:pos x="17" y="118"/>
                </a:cxn>
                <a:cxn ang="0">
                  <a:pos x="5" y="126"/>
                </a:cxn>
                <a:cxn ang="0">
                  <a:pos x="0" y="124"/>
                </a:cxn>
              </a:cxnLst>
              <a:rect l="0" t="0" r="r" b="b"/>
              <a:pathLst>
                <a:path w="100" h="128">
                  <a:moveTo>
                    <a:pt x="0" y="124"/>
                  </a:moveTo>
                  <a:cubicBezTo>
                    <a:pt x="4" y="118"/>
                    <a:pt x="1" y="109"/>
                    <a:pt x="2" y="102"/>
                  </a:cubicBezTo>
                  <a:cubicBezTo>
                    <a:pt x="2" y="94"/>
                    <a:pt x="3" y="87"/>
                    <a:pt x="5" y="80"/>
                  </a:cubicBezTo>
                  <a:cubicBezTo>
                    <a:pt x="10" y="68"/>
                    <a:pt x="19" y="63"/>
                    <a:pt x="26" y="55"/>
                  </a:cubicBezTo>
                  <a:cubicBezTo>
                    <a:pt x="29" y="52"/>
                    <a:pt x="34" y="44"/>
                    <a:pt x="29" y="41"/>
                  </a:cubicBezTo>
                  <a:cubicBezTo>
                    <a:pt x="25" y="41"/>
                    <a:pt x="20" y="39"/>
                    <a:pt x="22" y="33"/>
                  </a:cubicBezTo>
                  <a:cubicBezTo>
                    <a:pt x="22" y="26"/>
                    <a:pt x="25" y="19"/>
                    <a:pt x="23" y="13"/>
                  </a:cubicBezTo>
                  <a:cubicBezTo>
                    <a:pt x="21" y="10"/>
                    <a:pt x="29" y="8"/>
                    <a:pt x="32" y="8"/>
                  </a:cubicBezTo>
                  <a:cubicBezTo>
                    <a:pt x="39" y="9"/>
                    <a:pt x="45" y="13"/>
                    <a:pt x="52" y="9"/>
                  </a:cubicBezTo>
                  <a:cubicBezTo>
                    <a:pt x="57" y="7"/>
                    <a:pt x="64" y="3"/>
                    <a:pt x="68" y="9"/>
                  </a:cubicBezTo>
                  <a:cubicBezTo>
                    <a:pt x="73" y="9"/>
                    <a:pt x="78" y="4"/>
                    <a:pt x="81" y="0"/>
                  </a:cubicBezTo>
                  <a:cubicBezTo>
                    <a:pt x="83" y="6"/>
                    <a:pt x="90" y="9"/>
                    <a:pt x="88" y="16"/>
                  </a:cubicBezTo>
                  <a:cubicBezTo>
                    <a:pt x="88" y="30"/>
                    <a:pt x="100" y="37"/>
                    <a:pt x="100" y="51"/>
                  </a:cubicBezTo>
                  <a:cubicBezTo>
                    <a:pt x="100" y="65"/>
                    <a:pt x="88" y="73"/>
                    <a:pt x="82" y="83"/>
                  </a:cubicBezTo>
                  <a:cubicBezTo>
                    <a:pt x="75" y="93"/>
                    <a:pt x="73" y="106"/>
                    <a:pt x="68" y="117"/>
                  </a:cubicBezTo>
                  <a:cubicBezTo>
                    <a:pt x="51" y="117"/>
                    <a:pt x="34" y="117"/>
                    <a:pt x="17" y="118"/>
                  </a:cubicBezTo>
                  <a:cubicBezTo>
                    <a:pt x="13" y="120"/>
                    <a:pt x="10" y="128"/>
                    <a:pt x="5" y="126"/>
                  </a:cubicBezTo>
                  <a:cubicBezTo>
                    <a:pt x="3" y="125"/>
                    <a:pt x="2" y="125"/>
                    <a:pt x="0" y="124"/>
                  </a:cubicBezTo>
                  <a:close/>
                </a:path>
              </a:pathLst>
            </a:custGeom>
            <a:solidFill>
              <a:srgbClr val="0070C0"/>
            </a:solidFill>
            <a:ln w="1270">
              <a:solidFill>
                <a:schemeClr val="bg1">
                  <a:alpha val="39000"/>
                </a:schemeClr>
              </a:solidFill>
              <a:headEnd/>
              <a:tailEnd/>
            </a:ln>
            <a:effectLst/>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Freeform 4048"/>
            <p:cNvSpPr>
              <a:spLocks/>
            </p:cNvSpPr>
            <p:nvPr/>
          </p:nvSpPr>
          <p:spPr bwMode="auto">
            <a:xfrm>
              <a:off x="6862264" y="3703131"/>
              <a:ext cx="143243" cy="134438"/>
            </a:xfrm>
            <a:custGeom>
              <a:avLst/>
              <a:gdLst/>
              <a:ahLst/>
              <a:cxnLst>
                <a:cxn ang="0">
                  <a:pos x="4" y="37"/>
                </a:cxn>
                <a:cxn ang="0">
                  <a:pos x="6" y="22"/>
                </a:cxn>
                <a:cxn ang="0">
                  <a:pos x="13" y="10"/>
                </a:cxn>
                <a:cxn ang="0">
                  <a:pos x="24" y="9"/>
                </a:cxn>
                <a:cxn ang="0">
                  <a:pos x="35" y="1"/>
                </a:cxn>
                <a:cxn ang="0">
                  <a:pos x="40" y="23"/>
                </a:cxn>
                <a:cxn ang="0">
                  <a:pos x="28" y="31"/>
                </a:cxn>
                <a:cxn ang="0">
                  <a:pos x="18" y="40"/>
                </a:cxn>
                <a:cxn ang="0">
                  <a:pos x="5" y="37"/>
                </a:cxn>
                <a:cxn ang="0">
                  <a:pos x="4" y="37"/>
                </a:cxn>
              </a:cxnLst>
              <a:rect l="0" t="0" r="r" b="b"/>
              <a:pathLst>
                <a:path w="40" h="42">
                  <a:moveTo>
                    <a:pt x="4" y="37"/>
                  </a:moveTo>
                  <a:cubicBezTo>
                    <a:pt x="0" y="33"/>
                    <a:pt x="5" y="27"/>
                    <a:pt x="6" y="22"/>
                  </a:cubicBezTo>
                  <a:cubicBezTo>
                    <a:pt x="6" y="16"/>
                    <a:pt x="9" y="13"/>
                    <a:pt x="13" y="10"/>
                  </a:cubicBezTo>
                  <a:cubicBezTo>
                    <a:pt x="16" y="3"/>
                    <a:pt x="20" y="13"/>
                    <a:pt x="24" y="9"/>
                  </a:cubicBezTo>
                  <a:cubicBezTo>
                    <a:pt x="27" y="5"/>
                    <a:pt x="30" y="0"/>
                    <a:pt x="35" y="1"/>
                  </a:cubicBezTo>
                  <a:cubicBezTo>
                    <a:pt x="35" y="9"/>
                    <a:pt x="39" y="16"/>
                    <a:pt x="40" y="23"/>
                  </a:cubicBezTo>
                  <a:cubicBezTo>
                    <a:pt x="40" y="31"/>
                    <a:pt x="32" y="31"/>
                    <a:pt x="28" y="31"/>
                  </a:cubicBezTo>
                  <a:cubicBezTo>
                    <a:pt x="22" y="31"/>
                    <a:pt x="22" y="39"/>
                    <a:pt x="18" y="40"/>
                  </a:cubicBezTo>
                  <a:cubicBezTo>
                    <a:pt x="13" y="42"/>
                    <a:pt x="10" y="36"/>
                    <a:pt x="5" y="37"/>
                  </a:cubicBezTo>
                  <a:cubicBezTo>
                    <a:pt x="4" y="37"/>
                    <a:pt x="4" y="37"/>
                    <a:pt x="4" y="37"/>
                  </a:cubicBezTo>
                  <a:close/>
                </a:path>
              </a:pathLst>
            </a:custGeom>
            <a:solidFill>
              <a:schemeClr val="bg1">
                <a:lumMod val="65000"/>
              </a:schemeClr>
            </a:solidFill>
            <a:ln w="1270">
              <a:solidFill>
                <a:schemeClr val="bg1">
                  <a:alpha val="39000"/>
                </a:schemeClr>
              </a:solidFill>
              <a:headEnd/>
              <a:tailEnd/>
            </a:ln>
            <a:effectLst/>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Freeform 4049"/>
            <p:cNvSpPr>
              <a:spLocks/>
            </p:cNvSpPr>
            <p:nvPr/>
          </p:nvSpPr>
          <p:spPr bwMode="auto">
            <a:xfrm>
              <a:off x="6862264" y="3792755"/>
              <a:ext cx="161154" cy="164312"/>
            </a:xfrm>
            <a:custGeom>
              <a:avLst/>
              <a:gdLst/>
              <a:ahLst/>
              <a:cxnLst>
                <a:cxn ang="0">
                  <a:pos x="11" y="54"/>
                </a:cxn>
                <a:cxn ang="0">
                  <a:pos x="9" y="33"/>
                </a:cxn>
                <a:cxn ang="0">
                  <a:pos x="6" y="15"/>
                </a:cxn>
                <a:cxn ang="0">
                  <a:pos x="10" y="10"/>
                </a:cxn>
                <a:cxn ang="0">
                  <a:pos x="21" y="7"/>
                </a:cxn>
                <a:cxn ang="0">
                  <a:pos x="31" y="5"/>
                </a:cxn>
                <a:cxn ang="0">
                  <a:pos x="36" y="16"/>
                </a:cxn>
                <a:cxn ang="0">
                  <a:pos x="33" y="27"/>
                </a:cxn>
                <a:cxn ang="0">
                  <a:pos x="20" y="51"/>
                </a:cxn>
                <a:cxn ang="0">
                  <a:pos x="11" y="54"/>
                </a:cxn>
              </a:cxnLst>
              <a:rect l="0" t="0" r="r" b="b"/>
              <a:pathLst>
                <a:path w="41" h="54">
                  <a:moveTo>
                    <a:pt x="11" y="54"/>
                  </a:moveTo>
                  <a:cubicBezTo>
                    <a:pt x="11" y="47"/>
                    <a:pt x="11" y="40"/>
                    <a:pt x="9" y="33"/>
                  </a:cubicBezTo>
                  <a:cubicBezTo>
                    <a:pt x="9" y="27"/>
                    <a:pt x="10" y="20"/>
                    <a:pt x="6" y="15"/>
                  </a:cubicBezTo>
                  <a:cubicBezTo>
                    <a:pt x="0" y="9"/>
                    <a:pt x="6" y="8"/>
                    <a:pt x="10" y="10"/>
                  </a:cubicBezTo>
                  <a:cubicBezTo>
                    <a:pt x="14" y="14"/>
                    <a:pt x="20" y="12"/>
                    <a:pt x="21" y="7"/>
                  </a:cubicBezTo>
                  <a:cubicBezTo>
                    <a:pt x="23" y="3"/>
                    <a:pt x="32" y="0"/>
                    <a:pt x="31" y="5"/>
                  </a:cubicBezTo>
                  <a:cubicBezTo>
                    <a:pt x="29" y="11"/>
                    <a:pt x="30" y="16"/>
                    <a:pt x="36" y="16"/>
                  </a:cubicBezTo>
                  <a:cubicBezTo>
                    <a:pt x="41" y="19"/>
                    <a:pt x="36" y="24"/>
                    <a:pt x="33" y="27"/>
                  </a:cubicBezTo>
                  <a:cubicBezTo>
                    <a:pt x="28" y="34"/>
                    <a:pt x="26" y="45"/>
                    <a:pt x="20" y="51"/>
                  </a:cubicBezTo>
                  <a:cubicBezTo>
                    <a:pt x="17" y="52"/>
                    <a:pt x="14" y="53"/>
                    <a:pt x="11" y="54"/>
                  </a:cubicBezTo>
                  <a:close/>
                </a:path>
              </a:pathLst>
            </a:custGeom>
            <a:solidFill>
              <a:srgbClr val="00FD00"/>
            </a:solidFill>
            <a:ln w="1270">
              <a:solidFill>
                <a:schemeClr val="bg1">
                  <a:alpha val="39000"/>
                </a:schemeClr>
              </a:solidFill>
              <a:headEnd/>
              <a:tailEnd/>
            </a:ln>
            <a:effectLst/>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Freeform 4050"/>
            <p:cNvSpPr>
              <a:spLocks/>
            </p:cNvSpPr>
            <p:nvPr/>
          </p:nvSpPr>
          <p:spPr bwMode="auto">
            <a:xfrm>
              <a:off x="7166643" y="3299835"/>
              <a:ext cx="590880" cy="672166"/>
            </a:xfrm>
            <a:custGeom>
              <a:avLst/>
              <a:gdLst/>
              <a:ahLst/>
              <a:cxnLst>
                <a:cxn ang="0">
                  <a:pos x="150" y="147"/>
                </a:cxn>
                <a:cxn ang="0">
                  <a:pos x="138" y="152"/>
                </a:cxn>
                <a:cxn ang="0">
                  <a:pos x="131" y="164"/>
                </a:cxn>
                <a:cxn ang="0">
                  <a:pos x="126" y="177"/>
                </a:cxn>
                <a:cxn ang="0">
                  <a:pos x="115" y="198"/>
                </a:cxn>
                <a:cxn ang="0">
                  <a:pos x="110" y="212"/>
                </a:cxn>
                <a:cxn ang="0">
                  <a:pos x="99" y="207"/>
                </a:cxn>
                <a:cxn ang="0">
                  <a:pos x="79" y="187"/>
                </a:cxn>
                <a:cxn ang="0">
                  <a:pos x="75" y="174"/>
                </a:cxn>
                <a:cxn ang="0">
                  <a:pos x="12" y="130"/>
                </a:cxn>
                <a:cxn ang="0">
                  <a:pos x="0" y="128"/>
                </a:cxn>
                <a:cxn ang="0">
                  <a:pos x="19" y="89"/>
                </a:cxn>
                <a:cxn ang="0">
                  <a:pos x="31" y="58"/>
                </a:cxn>
                <a:cxn ang="0">
                  <a:pos x="20" y="26"/>
                </a:cxn>
                <a:cxn ang="0">
                  <a:pos x="13" y="13"/>
                </a:cxn>
                <a:cxn ang="0">
                  <a:pos x="22" y="1"/>
                </a:cxn>
                <a:cxn ang="0">
                  <a:pos x="46" y="0"/>
                </a:cxn>
                <a:cxn ang="0">
                  <a:pos x="73" y="12"/>
                </a:cxn>
                <a:cxn ang="0">
                  <a:pos x="89" y="24"/>
                </a:cxn>
                <a:cxn ang="0">
                  <a:pos x="109" y="27"/>
                </a:cxn>
                <a:cxn ang="0">
                  <a:pos x="122" y="17"/>
                </a:cxn>
                <a:cxn ang="0">
                  <a:pos x="135" y="10"/>
                </a:cxn>
                <a:cxn ang="0">
                  <a:pos x="149" y="17"/>
                </a:cxn>
                <a:cxn ang="0">
                  <a:pos x="148" y="26"/>
                </a:cxn>
                <a:cxn ang="0">
                  <a:pos x="140" y="43"/>
                </a:cxn>
                <a:cxn ang="0">
                  <a:pos x="141" y="129"/>
                </a:cxn>
                <a:cxn ang="0">
                  <a:pos x="150" y="147"/>
                </a:cxn>
              </a:cxnLst>
              <a:rect l="0" t="0" r="r" b="b"/>
              <a:pathLst>
                <a:path w="156" h="217">
                  <a:moveTo>
                    <a:pt x="150" y="147"/>
                  </a:moveTo>
                  <a:cubicBezTo>
                    <a:pt x="147" y="150"/>
                    <a:pt x="142" y="154"/>
                    <a:pt x="138" y="152"/>
                  </a:cubicBezTo>
                  <a:cubicBezTo>
                    <a:pt x="138" y="157"/>
                    <a:pt x="137" y="165"/>
                    <a:pt x="131" y="164"/>
                  </a:cubicBezTo>
                  <a:cubicBezTo>
                    <a:pt x="127" y="165"/>
                    <a:pt x="125" y="172"/>
                    <a:pt x="126" y="177"/>
                  </a:cubicBezTo>
                  <a:cubicBezTo>
                    <a:pt x="123" y="184"/>
                    <a:pt x="118" y="191"/>
                    <a:pt x="115" y="198"/>
                  </a:cubicBezTo>
                  <a:cubicBezTo>
                    <a:pt x="117" y="203"/>
                    <a:pt x="114" y="209"/>
                    <a:pt x="110" y="212"/>
                  </a:cubicBezTo>
                  <a:cubicBezTo>
                    <a:pt x="106" y="217"/>
                    <a:pt x="103" y="209"/>
                    <a:pt x="99" y="207"/>
                  </a:cubicBezTo>
                  <a:cubicBezTo>
                    <a:pt x="93" y="200"/>
                    <a:pt x="85" y="195"/>
                    <a:pt x="79" y="187"/>
                  </a:cubicBezTo>
                  <a:cubicBezTo>
                    <a:pt x="79" y="183"/>
                    <a:pt x="81" y="176"/>
                    <a:pt x="75" y="174"/>
                  </a:cubicBezTo>
                  <a:cubicBezTo>
                    <a:pt x="54" y="159"/>
                    <a:pt x="33" y="144"/>
                    <a:pt x="12" y="130"/>
                  </a:cubicBezTo>
                  <a:cubicBezTo>
                    <a:pt x="8" y="129"/>
                    <a:pt x="0" y="132"/>
                    <a:pt x="0" y="128"/>
                  </a:cubicBezTo>
                  <a:cubicBezTo>
                    <a:pt x="6" y="115"/>
                    <a:pt x="9" y="99"/>
                    <a:pt x="19" y="89"/>
                  </a:cubicBezTo>
                  <a:cubicBezTo>
                    <a:pt x="26" y="82"/>
                    <a:pt x="34" y="71"/>
                    <a:pt x="31" y="58"/>
                  </a:cubicBezTo>
                  <a:cubicBezTo>
                    <a:pt x="29" y="47"/>
                    <a:pt x="19" y="39"/>
                    <a:pt x="20" y="26"/>
                  </a:cubicBezTo>
                  <a:cubicBezTo>
                    <a:pt x="20" y="21"/>
                    <a:pt x="14" y="18"/>
                    <a:pt x="13" y="13"/>
                  </a:cubicBezTo>
                  <a:cubicBezTo>
                    <a:pt x="16" y="9"/>
                    <a:pt x="18" y="2"/>
                    <a:pt x="22" y="1"/>
                  </a:cubicBezTo>
                  <a:cubicBezTo>
                    <a:pt x="30" y="3"/>
                    <a:pt x="38" y="0"/>
                    <a:pt x="46" y="0"/>
                  </a:cubicBezTo>
                  <a:cubicBezTo>
                    <a:pt x="55" y="2"/>
                    <a:pt x="65" y="4"/>
                    <a:pt x="73" y="12"/>
                  </a:cubicBezTo>
                  <a:cubicBezTo>
                    <a:pt x="78" y="15"/>
                    <a:pt x="83" y="22"/>
                    <a:pt x="89" y="24"/>
                  </a:cubicBezTo>
                  <a:cubicBezTo>
                    <a:pt x="96" y="24"/>
                    <a:pt x="102" y="26"/>
                    <a:pt x="109" y="27"/>
                  </a:cubicBezTo>
                  <a:cubicBezTo>
                    <a:pt x="115" y="30"/>
                    <a:pt x="117" y="21"/>
                    <a:pt x="122" y="17"/>
                  </a:cubicBezTo>
                  <a:cubicBezTo>
                    <a:pt x="126" y="15"/>
                    <a:pt x="131" y="11"/>
                    <a:pt x="135" y="10"/>
                  </a:cubicBezTo>
                  <a:cubicBezTo>
                    <a:pt x="140" y="13"/>
                    <a:pt x="143" y="17"/>
                    <a:pt x="149" y="17"/>
                  </a:cubicBezTo>
                  <a:cubicBezTo>
                    <a:pt x="156" y="15"/>
                    <a:pt x="150" y="22"/>
                    <a:pt x="148" y="26"/>
                  </a:cubicBezTo>
                  <a:cubicBezTo>
                    <a:pt x="146" y="32"/>
                    <a:pt x="142" y="37"/>
                    <a:pt x="140" y="43"/>
                  </a:cubicBezTo>
                  <a:cubicBezTo>
                    <a:pt x="140" y="72"/>
                    <a:pt x="140" y="100"/>
                    <a:pt x="141" y="129"/>
                  </a:cubicBezTo>
                  <a:cubicBezTo>
                    <a:pt x="144" y="135"/>
                    <a:pt x="147" y="141"/>
                    <a:pt x="150" y="147"/>
                  </a:cubicBezTo>
                  <a:close/>
                </a:path>
              </a:pathLst>
            </a:custGeom>
            <a:solidFill>
              <a:srgbClr val="0070C0"/>
            </a:solidFill>
            <a:ln w="1270">
              <a:solidFill>
                <a:schemeClr val="bg1">
                  <a:alpha val="39000"/>
                </a:schemeClr>
              </a:solidFill>
              <a:headEnd/>
              <a:tailEnd/>
            </a:ln>
            <a:effectLst/>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4051"/>
            <p:cNvSpPr>
              <a:spLocks/>
            </p:cNvSpPr>
            <p:nvPr/>
          </p:nvSpPr>
          <p:spPr bwMode="auto">
            <a:xfrm>
              <a:off x="6898072" y="3703131"/>
              <a:ext cx="769930" cy="776718"/>
            </a:xfrm>
            <a:custGeom>
              <a:avLst/>
              <a:gdLst/>
              <a:ahLst/>
              <a:cxnLst>
                <a:cxn ang="0">
                  <a:pos x="25" y="2"/>
                </a:cxn>
                <a:cxn ang="0">
                  <a:pos x="85" y="1"/>
                </a:cxn>
                <a:cxn ang="0">
                  <a:pos x="151" y="47"/>
                </a:cxn>
                <a:cxn ang="0">
                  <a:pos x="154" y="61"/>
                </a:cxn>
                <a:cxn ang="0">
                  <a:pos x="180" y="85"/>
                </a:cxn>
                <a:cxn ang="0">
                  <a:pos x="174" y="116"/>
                </a:cxn>
                <a:cxn ang="0">
                  <a:pos x="182" y="131"/>
                </a:cxn>
                <a:cxn ang="0">
                  <a:pos x="184" y="144"/>
                </a:cxn>
                <a:cxn ang="0">
                  <a:pos x="185" y="157"/>
                </a:cxn>
                <a:cxn ang="0">
                  <a:pos x="184" y="179"/>
                </a:cxn>
                <a:cxn ang="0">
                  <a:pos x="194" y="205"/>
                </a:cxn>
                <a:cxn ang="0">
                  <a:pos x="202" y="215"/>
                </a:cxn>
                <a:cxn ang="0">
                  <a:pos x="180" y="229"/>
                </a:cxn>
                <a:cxn ang="0">
                  <a:pos x="164" y="235"/>
                </a:cxn>
                <a:cxn ang="0">
                  <a:pos x="155" y="236"/>
                </a:cxn>
                <a:cxn ang="0">
                  <a:pos x="145" y="243"/>
                </a:cxn>
                <a:cxn ang="0">
                  <a:pos x="128" y="242"/>
                </a:cxn>
                <a:cxn ang="0">
                  <a:pos x="117" y="238"/>
                </a:cxn>
                <a:cxn ang="0">
                  <a:pos x="95" y="239"/>
                </a:cxn>
                <a:cxn ang="0">
                  <a:pos x="87" y="201"/>
                </a:cxn>
                <a:cxn ang="0">
                  <a:pos x="75" y="195"/>
                </a:cxn>
                <a:cxn ang="0">
                  <a:pos x="64" y="188"/>
                </a:cxn>
                <a:cxn ang="0">
                  <a:pos x="37" y="174"/>
                </a:cxn>
                <a:cxn ang="0">
                  <a:pos x="25" y="162"/>
                </a:cxn>
                <a:cxn ang="0">
                  <a:pos x="11" y="130"/>
                </a:cxn>
                <a:cxn ang="0">
                  <a:pos x="5" y="109"/>
                </a:cxn>
                <a:cxn ang="0">
                  <a:pos x="2" y="84"/>
                </a:cxn>
                <a:cxn ang="0">
                  <a:pos x="15" y="75"/>
                </a:cxn>
                <a:cxn ang="0">
                  <a:pos x="29" y="51"/>
                </a:cxn>
                <a:cxn ang="0">
                  <a:pos x="21" y="42"/>
                </a:cxn>
                <a:cxn ang="0">
                  <a:pos x="26" y="31"/>
                </a:cxn>
                <a:cxn ang="0">
                  <a:pos x="27" y="15"/>
                </a:cxn>
                <a:cxn ang="0">
                  <a:pos x="25" y="2"/>
                </a:cxn>
              </a:cxnLst>
              <a:rect l="0" t="0" r="r" b="b"/>
              <a:pathLst>
                <a:path w="204" h="245">
                  <a:moveTo>
                    <a:pt x="25" y="2"/>
                  </a:moveTo>
                  <a:cubicBezTo>
                    <a:pt x="45" y="0"/>
                    <a:pt x="65" y="2"/>
                    <a:pt x="85" y="1"/>
                  </a:cubicBezTo>
                  <a:cubicBezTo>
                    <a:pt x="107" y="16"/>
                    <a:pt x="129" y="32"/>
                    <a:pt x="151" y="47"/>
                  </a:cubicBezTo>
                  <a:cubicBezTo>
                    <a:pt x="154" y="52"/>
                    <a:pt x="149" y="59"/>
                    <a:pt x="154" y="61"/>
                  </a:cubicBezTo>
                  <a:cubicBezTo>
                    <a:pt x="163" y="69"/>
                    <a:pt x="172" y="77"/>
                    <a:pt x="180" y="85"/>
                  </a:cubicBezTo>
                  <a:cubicBezTo>
                    <a:pt x="177" y="95"/>
                    <a:pt x="174" y="105"/>
                    <a:pt x="174" y="116"/>
                  </a:cubicBezTo>
                  <a:cubicBezTo>
                    <a:pt x="175" y="122"/>
                    <a:pt x="179" y="127"/>
                    <a:pt x="182" y="131"/>
                  </a:cubicBezTo>
                  <a:cubicBezTo>
                    <a:pt x="187" y="134"/>
                    <a:pt x="187" y="139"/>
                    <a:pt x="184" y="144"/>
                  </a:cubicBezTo>
                  <a:cubicBezTo>
                    <a:pt x="182" y="149"/>
                    <a:pt x="180" y="155"/>
                    <a:pt x="185" y="157"/>
                  </a:cubicBezTo>
                  <a:cubicBezTo>
                    <a:pt x="184" y="164"/>
                    <a:pt x="182" y="172"/>
                    <a:pt x="184" y="179"/>
                  </a:cubicBezTo>
                  <a:cubicBezTo>
                    <a:pt x="186" y="189"/>
                    <a:pt x="186" y="201"/>
                    <a:pt x="194" y="205"/>
                  </a:cubicBezTo>
                  <a:cubicBezTo>
                    <a:pt x="196" y="208"/>
                    <a:pt x="204" y="211"/>
                    <a:pt x="202" y="215"/>
                  </a:cubicBezTo>
                  <a:cubicBezTo>
                    <a:pt x="195" y="221"/>
                    <a:pt x="189" y="227"/>
                    <a:pt x="180" y="229"/>
                  </a:cubicBezTo>
                  <a:cubicBezTo>
                    <a:pt x="175" y="231"/>
                    <a:pt x="170" y="238"/>
                    <a:pt x="164" y="235"/>
                  </a:cubicBezTo>
                  <a:cubicBezTo>
                    <a:pt x="161" y="230"/>
                    <a:pt x="157" y="229"/>
                    <a:pt x="155" y="236"/>
                  </a:cubicBezTo>
                  <a:cubicBezTo>
                    <a:pt x="153" y="242"/>
                    <a:pt x="149" y="245"/>
                    <a:pt x="145" y="243"/>
                  </a:cubicBezTo>
                  <a:cubicBezTo>
                    <a:pt x="139" y="242"/>
                    <a:pt x="133" y="245"/>
                    <a:pt x="128" y="242"/>
                  </a:cubicBezTo>
                  <a:cubicBezTo>
                    <a:pt x="124" y="239"/>
                    <a:pt x="122" y="232"/>
                    <a:pt x="117" y="238"/>
                  </a:cubicBezTo>
                  <a:cubicBezTo>
                    <a:pt x="111" y="244"/>
                    <a:pt x="102" y="238"/>
                    <a:pt x="95" y="239"/>
                  </a:cubicBezTo>
                  <a:cubicBezTo>
                    <a:pt x="90" y="227"/>
                    <a:pt x="94" y="212"/>
                    <a:pt x="87" y="201"/>
                  </a:cubicBezTo>
                  <a:cubicBezTo>
                    <a:pt x="83" y="196"/>
                    <a:pt x="79" y="195"/>
                    <a:pt x="75" y="195"/>
                  </a:cubicBezTo>
                  <a:cubicBezTo>
                    <a:pt x="70" y="196"/>
                    <a:pt x="68" y="189"/>
                    <a:pt x="64" y="188"/>
                  </a:cubicBezTo>
                  <a:cubicBezTo>
                    <a:pt x="55" y="184"/>
                    <a:pt x="46" y="179"/>
                    <a:pt x="37" y="174"/>
                  </a:cubicBezTo>
                  <a:cubicBezTo>
                    <a:pt x="32" y="173"/>
                    <a:pt x="28" y="167"/>
                    <a:pt x="25" y="162"/>
                  </a:cubicBezTo>
                  <a:cubicBezTo>
                    <a:pt x="22" y="151"/>
                    <a:pt x="19" y="138"/>
                    <a:pt x="11" y="130"/>
                  </a:cubicBezTo>
                  <a:cubicBezTo>
                    <a:pt x="6" y="125"/>
                    <a:pt x="3" y="117"/>
                    <a:pt x="5" y="109"/>
                  </a:cubicBezTo>
                  <a:cubicBezTo>
                    <a:pt x="5" y="101"/>
                    <a:pt x="0" y="93"/>
                    <a:pt x="2" y="84"/>
                  </a:cubicBezTo>
                  <a:cubicBezTo>
                    <a:pt x="6" y="81"/>
                    <a:pt x="13" y="82"/>
                    <a:pt x="15" y="75"/>
                  </a:cubicBezTo>
                  <a:cubicBezTo>
                    <a:pt x="19" y="67"/>
                    <a:pt x="22" y="57"/>
                    <a:pt x="29" y="51"/>
                  </a:cubicBezTo>
                  <a:cubicBezTo>
                    <a:pt x="31" y="44"/>
                    <a:pt x="23" y="46"/>
                    <a:pt x="21" y="42"/>
                  </a:cubicBezTo>
                  <a:cubicBezTo>
                    <a:pt x="22" y="37"/>
                    <a:pt x="21" y="30"/>
                    <a:pt x="26" y="31"/>
                  </a:cubicBezTo>
                  <a:cubicBezTo>
                    <a:pt x="32" y="29"/>
                    <a:pt x="29" y="20"/>
                    <a:pt x="27" y="15"/>
                  </a:cubicBezTo>
                  <a:cubicBezTo>
                    <a:pt x="26" y="11"/>
                    <a:pt x="25" y="6"/>
                    <a:pt x="25" y="2"/>
                  </a:cubicBezTo>
                  <a:close/>
                </a:path>
              </a:pathLst>
            </a:custGeom>
            <a:solidFill>
              <a:srgbClr val="0070C0"/>
            </a:solidFill>
            <a:ln w="1270">
              <a:solidFill>
                <a:schemeClr val="bg1">
                  <a:alpha val="39000"/>
                </a:schemeClr>
              </a:solidFill>
              <a:headEnd/>
              <a:tailEnd/>
            </a:ln>
            <a:effectLst/>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4052"/>
            <p:cNvSpPr>
              <a:spLocks/>
            </p:cNvSpPr>
            <p:nvPr/>
          </p:nvSpPr>
          <p:spPr bwMode="auto">
            <a:xfrm>
              <a:off x="5698425" y="4838337"/>
              <a:ext cx="913171" cy="866342"/>
            </a:xfrm>
            <a:custGeom>
              <a:avLst/>
              <a:gdLst/>
              <a:ahLst/>
              <a:cxnLst>
                <a:cxn ang="0">
                  <a:pos x="146" y="183"/>
                </a:cxn>
                <a:cxn ang="0">
                  <a:pos x="147" y="261"/>
                </a:cxn>
                <a:cxn ang="0">
                  <a:pos x="134" y="273"/>
                </a:cxn>
                <a:cxn ang="0">
                  <a:pos x="119" y="272"/>
                </a:cxn>
                <a:cxn ang="0">
                  <a:pos x="105" y="269"/>
                </a:cxn>
                <a:cxn ang="0">
                  <a:pos x="99" y="256"/>
                </a:cxn>
                <a:cxn ang="0">
                  <a:pos x="89" y="261"/>
                </a:cxn>
                <a:cxn ang="0">
                  <a:pos x="79" y="260"/>
                </a:cxn>
                <a:cxn ang="0">
                  <a:pos x="65" y="235"/>
                </a:cxn>
                <a:cxn ang="0">
                  <a:pos x="61" y="216"/>
                </a:cxn>
                <a:cxn ang="0">
                  <a:pos x="57" y="201"/>
                </a:cxn>
                <a:cxn ang="0">
                  <a:pos x="56" y="179"/>
                </a:cxn>
                <a:cxn ang="0">
                  <a:pos x="49" y="148"/>
                </a:cxn>
                <a:cxn ang="0">
                  <a:pos x="55" y="139"/>
                </a:cxn>
                <a:cxn ang="0">
                  <a:pos x="51" y="128"/>
                </a:cxn>
                <a:cxn ang="0">
                  <a:pos x="35" y="97"/>
                </a:cxn>
                <a:cxn ang="0">
                  <a:pos x="6" y="36"/>
                </a:cxn>
                <a:cxn ang="0">
                  <a:pos x="1" y="10"/>
                </a:cxn>
                <a:cxn ang="0">
                  <a:pos x="12" y="11"/>
                </a:cxn>
                <a:cxn ang="0">
                  <a:pos x="29" y="3"/>
                </a:cxn>
                <a:cxn ang="0">
                  <a:pos x="48" y="12"/>
                </a:cxn>
                <a:cxn ang="0">
                  <a:pos x="118" y="13"/>
                </a:cxn>
                <a:cxn ang="0">
                  <a:pos x="130" y="22"/>
                </a:cxn>
                <a:cxn ang="0">
                  <a:pos x="155" y="23"/>
                </a:cxn>
                <a:cxn ang="0">
                  <a:pos x="176" y="25"/>
                </a:cxn>
                <a:cxn ang="0">
                  <a:pos x="223" y="13"/>
                </a:cxn>
                <a:cxn ang="0">
                  <a:pos x="239" y="20"/>
                </a:cxn>
                <a:cxn ang="0">
                  <a:pos x="227" y="24"/>
                </a:cxn>
                <a:cxn ang="0">
                  <a:pos x="214" y="35"/>
                </a:cxn>
                <a:cxn ang="0">
                  <a:pos x="204" y="28"/>
                </a:cxn>
                <a:cxn ang="0">
                  <a:pos x="166" y="34"/>
                </a:cxn>
                <a:cxn ang="0">
                  <a:pos x="166" y="117"/>
                </a:cxn>
                <a:cxn ang="0">
                  <a:pos x="147" y="118"/>
                </a:cxn>
                <a:cxn ang="0">
                  <a:pos x="146" y="183"/>
                </a:cxn>
              </a:cxnLst>
              <a:rect l="0" t="0" r="r" b="b"/>
              <a:pathLst>
                <a:path w="239" h="275">
                  <a:moveTo>
                    <a:pt x="146" y="183"/>
                  </a:moveTo>
                  <a:cubicBezTo>
                    <a:pt x="146" y="209"/>
                    <a:pt x="147" y="235"/>
                    <a:pt x="147" y="261"/>
                  </a:cubicBezTo>
                  <a:cubicBezTo>
                    <a:pt x="144" y="266"/>
                    <a:pt x="137" y="268"/>
                    <a:pt x="134" y="273"/>
                  </a:cubicBezTo>
                  <a:cubicBezTo>
                    <a:pt x="129" y="275"/>
                    <a:pt x="124" y="271"/>
                    <a:pt x="119" y="272"/>
                  </a:cubicBezTo>
                  <a:cubicBezTo>
                    <a:pt x="114" y="272"/>
                    <a:pt x="108" y="275"/>
                    <a:pt x="105" y="269"/>
                  </a:cubicBezTo>
                  <a:cubicBezTo>
                    <a:pt x="106" y="263"/>
                    <a:pt x="104" y="258"/>
                    <a:pt x="99" y="256"/>
                  </a:cubicBezTo>
                  <a:cubicBezTo>
                    <a:pt x="95" y="251"/>
                    <a:pt x="91" y="256"/>
                    <a:pt x="89" y="261"/>
                  </a:cubicBezTo>
                  <a:cubicBezTo>
                    <a:pt x="86" y="265"/>
                    <a:pt x="82" y="266"/>
                    <a:pt x="79" y="260"/>
                  </a:cubicBezTo>
                  <a:cubicBezTo>
                    <a:pt x="73" y="253"/>
                    <a:pt x="66" y="246"/>
                    <a:pt x="65" y="235"/>
                  </a:cubicBezTo>
                  <a:cubicBezTo>
                    <a:pt x="63" y="229"/>
                    <a:pt x="59" y="223"/>
                    <a:pt x="61" y="216"/>
                  </a:cubicBezTo>
                  <a:cubicBezTo>
                    <a:pt x="61" y="211"/>
                    <a:pt x="57" y="207"/>
                    <a:pt x="57" y="201"/>
                  </a:cubicBezTo>
                  <a:cubicBezTo>
                    <a:pt x="55" y="194"/>
                    <a:pt x="59" y="186"/>
                    <a:pt x="56" y="179"/>
                  </a:cubicBezTo>
                  <a:cubicBezTo>
                    <a:pt x="52" y="169"/>
                    <a:pt x="51" y="158"/>
                    <a:pt x="49" y="148"/>
                  </a:cubicBezTo>
                  <a:cubicBezTo>
                    <a:pt x="55" y="150"/>
                    <a:pt x="57" y="146"/>
                    <a:pt x="55" y="139"/>
                  </a:cubicBezTo>
                  <a:cubicBezTo>
                    <a:pt x="57" y="131"/>
                    <a:pt x="50" y="136"/>
                    <a:pt x="51" y="128"/>
                  </a:cubicBezTo>
                  <a:cubicBezTo>
                    <a:pt x="47" y="117"/>
                    <a:pt x="38" y="109"/>
                    <a:pt x="35" y="97"/>
                  </a:cubicBezTo>
                  <a:cubicBezTo>
                    <a:pt x="26" y="76"/>
                    <a:pt x="19" y="54"/>
                    <a:pt x="6" y="36"/>
                  </a:cubicBezTo>
                  <a:cubicBezTo>
                    <a:pt x="3" y="28"/>
                    <a:pt x="0" y="19"/>
                    <a:pt x="1" y="10"/>
                  </a:cubicBezTo>
                  <a:cubicBezTo>
                    <a:pt x="4" y="4"/>
                    <a:pt x="8" y="8"/>
                    <a:pt x="12" y="11"/>
                  </a:cubicBezTo>
                  <a:cubicBezTo>
                    <a:pt x="17" y="7"/>
                    <a:pt x="23" y="0"/>
                    <a:pt x="29" y="3"/>
                  </a:cubicBezTo>
                  <a:cubicBezTo>
                    <a:pt x="34" y="10"/>
                    <a:pt x="41" y="13"/>
                    <a:pt x="48" y="12"/>
                  </a:cubicBezTo>
                  <a:cubicBezTo>
                    <a:pt x="71" y="12"/>
                    <a:pt x="95" y="12"/>
                    <a:pt x="118" y="13"/>
                  </a:cubicBezTo>
                  <a:cubicBezTo>
                    <a:pt x="123" y="13"/>
                    <a:pt x="125" y="22"/>
                    <a:pt x="130" y="22"/>
                  </a:cubicBezTo>
                  <a:cubicBezTo>
                    <a:pt x="138" y="23"/>
                    <a:pt x="147" y="21"/>
                    <a:pt x="155" y="23"/>
                  </a:cubicBezTo>
                  <a:cubicBezTo>
                    <a:pt x="161" y="28"/>
                    <a:pt x="169" y="23"/>
                    <a:pt x="176" y="25"/>
                  </a:cubicBezTo>
                  <a:cubicBezTo>
                    <a:pt x="191" y="22"/>
                    <a:pt x="207" y="17"/>
                    <a:pt x="223" y="13"/>
                  </a:cubicBezTo>
                  <a:cubicBezTo>
                    <a:pt x="227" y="18"/>
                    <a:pt x="235" y="13"/>
                    <a:pt x="239" y="20"/>
                  </a:cubicBezTo>
                  <a:cubicBezTo>
                    <a:pt x="237" y="23"/>
                    <a:pt x="231" y="24"/>
                    <a:pt x="227" y="24"/>
                  </a:cubicBezTo>
                  <a:cubicBezTo>
                    <a:pt x="221" y="24"/>
                    <a:pt x="219" y="34"/>
                    <a:pt x="214" y="35"/>
                  </a:cubicBezTo>
                  <a:cubicBezTo>
                    <a:pt x="211" y="31"/>
                    <a:pt x="209" y="25"/>
                    <a:pt x="204" y="28"/>
                  </a:cubicBezTo>
                  <a:cubicBezTo>
                    <a:pt x="191" y="30"/>
                    <a:pt x="179" y="34"/>
                    <a:pt x="166" y="34"/>
                  </a:cubicBezTo>
                  <a:cubicBezTo>
                    <a:pt x="167" y="61"/>
                    <a:pt x="165" y="89"/>
                    <a:pt x="166" y="117"/>
                  </a:cubicBezTo>
                  <a:cubicBezTo>
                    <a:pt x="160" y="118"/>
                    <a:pt x="153" y="117"/>
                    <a:pt x="147" y="118"/>
                  </a:cubicBezTo>
                  <a:cubicBezTo>
                    <a:pt x="146" y="140"/>
                    <a:pt x="146" y="161"/>
                    <a:pt x="146" y="183"/>
                  </a:cubicBezTo>
                  <a:close/>
                </a:path>
              </a:pathLst>
            </a:custGeom>
            <a:solidFill>
              <a:schemeClr val="bg1">
                <a:lumMod val="65000"/>
              </a:schemeClr>
            </a:solidFill>
            <a:ln w="1270">
              <a:solidFill>
                <a:schemeClr val="bg1">
                  <a:alpha val="39000"/>
                </a:schemeClr>
              </a:solidFill>
              <a:headEnd/>
              <a:tailEnd/>
            </a:ln>
            <a:effectLst/>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Freeform 4053"/>
            <p:cNvSpPr>
              <a:spLocks/>
            </p:cNvSpPr>
            <p:nvPr/>
          </p:nvSpPr>
          <p:spPr bwMode="auto">
            <a:xfrm>
              <a:off x="7130834" y="4315546"/>
              <a:ext cx="214859" cy="537728"/>
            </a:xfrm>
            <a:custGeom>
              <a:avLst/>
              <a:gdLst/>
              <a:ahLst/>
              <a:cxnLst>
                <a:cxn ang="0">
                  <a:pos x="33" y="44"/>
                </a:cxn>
                <a:cxn ang="0">
                  <a:pos x="32" y="68"/>
                </a:cxn>
                <a:cxn ang="0">
                  <a:pos x="40" y="91"/>
                </a:cxn>
                <a:cxn ang="0">
                  <a:pos x="57" y="114"/>
                </a:cxn>
                <a:cxn ang="0">
                  <a:pos x="57" y="142"/>
                </a:cxn>
                <a:cxn ang="0">
                  <a:pos x="48" y="150"/>
                </a:cxn>
                <a:cxn ang="0">
                  <a:pos x="46" y="170"/>
                </a:cxn>
                <a:cxn ang="0">
                  <a:pos x="30" y="147"/>
                </a:cxn>
                <a:cxn ang="0">
                  <a:pos x="33" y="130"/>
                </a:cxn>
                <a:cxn ang="0">
                  <a:pos x="30" y="111"/>
                </a:cxn>
                <a:cxn ang="0">
                  <a:pos x="17" y="112"/>
                </a:cxn>
                <a:cxn ang="0">
                  <a:pos x="6" y="99"/>
                </a:cxn>
                <a:cxn ang="0">
                  <a:pos x="2" y="85"/>
                </a:cxn>
                <a:cxn ang="0">
                  <a:pos x="8" y="69"/>
                </a:cxn>
                <a:cxn ang="0">
                  <a:pos x="17" y="60"/>
                </a:cxn>
                <a:cxn ang="0">
                  <a:pos x="10" y="50"/>
                </a:cxn>
                <a:cxn ang="0">
                  <a:pos x="11" y="27"/>
                </a:cxn>
                <a:cxn ang="0">
                  <a:pos x="17" y="16"/>
                </a:cxn>
                <a:cxn ang="0">
                  <a:pos x="10" y="0"/>
                </a:cxn>
                <a:cxn ang="0">
                  <a:pos x="24" y="5"/>
                </a:cxn>
                <a:cxn ang="0">
                  <a:pos x="32" y="42"/>
                </a:cxn>
                <a:cxn ang="0">
                  <a:pos x="33" y="44"/>
                </a:cxn>
              </a:cxnLst>
              <a:rect l="0" t="0" r="r" b="b"/>
              <a:pathLst>
                <a:path w="59" h="170">
                  <a:moveTo>
                    <a:pt x="33" y="44"/>
                  </a:moveTo>
                  <a:cubicBezTo>
                    <a:pt x="32" y="52"/>
                    <a:pt x="29" y="60"/>
                    <a:pt x="32" y="68"/>
                  </a:cubicBezTo>
                  <a:cubicBezTo>
                    <a:pt x="34" y="76"/>
                    <a:pt x="33" y="87"/>
                    <a:pt x="40" y="91"/>
                  </a:cubicBezTo>
                  <a:cubicBezTo>
                    <a:pt x="46" y="97"/>
                    <a:pt x="53" y="104"/>
                    <a:pt x="57" y="114"/>
                  </a:cubicBezTo>
                  <a:cubicBezTo>
                    <a:pt x="59" y="123"/>
                    <a:pt x="57" y="132"/>
                    <a:pt x="57" y="142"/>
                  </a:cubicBezTo>
                  <a:cubicBezTo>
                    <a:pt x="58" y="149"/>
                    <a:pt x="51" y="148"/>
                    <a:pt x="48" y="150"/>
                  </a:cubicBezTo>
                  <a:cubicBezTo>
                    <a:pt x="44" y="155"/>
                    <a:pt x="49" y="164"/>
                    <a:pt x="46" y="170"/>
                  </a:cubicBezTo>
                  <a:cubicBezTo>
                    <a:pt x="38" y="165"/>
                    <a:pt x="35" y="154"/>
                    <a:pt x="30" y="147"/>
                  </a:cubicBezTo>
                  <a:cubicBezTo>
                    <a:pt x="25" y="140"/>
                    <a:pt x="34" y="137"/>
                    <a:pt x="33" y="130"/>
                  </a:cubicBezTo>
                  <a:cubicBezTo>
                    <a:pt x="33" y="123"/>
                    <a:pt x="34" y="115"/>
                    <a:pt x="30" y="111"/>
                  </a:cubicBezTo>
                  <a:cubicBezTo>
                    <a:pt x="26" y="109"/>
                    <a:pt x="21" y="112"/>
                    <a:pt x="17" y="112"/>
                  </a:cubicBezTo>
                  <a:cubicBezTo>
                    <a:pt x="12" y="108"/>
                    <a:pt x="12" y="99"/>
                    <a:pt x="6" y="99"/>
                  </a:cubicBezTo>
                  <a:cubicBezTo>
                    <a:pt x="3" y="96"/>
                    <a:pt x="0" y="90"/>
                    <a:pt x="2" y="85"/>
                  </a:cubicBezTo>
                  <a:cubicBezTo>
                    <a:pt x="5" y="80"/>
                    <a:pt x="2" y="70"/>
                    <a:pt x="8" y="69"/>
                  </a:cubicBezTo>
                  <a:cubicBezTo>
                    <a:pt x="11" y="67"/>
                    <a:pt x="18" y="66"/>
                    <a:pt x="17" y="60"/>
                  </a:cubicBezTo>
                  <a:cubicBezTo>
                    <a:pt x="14" y="58"/>
                    <a:pt x="9" y="56"/>
                    <a:pt x="10" y="50"/>
                  </a:cubicBezTo>
                  <a:cubicBezTo>
                    <a:pt x="11" y="43"/>
                    <a:pt x="11" y="35"/>
                    <a:pt x="11" y="27"/>
                  </a:cubicBezTo>
                  <a:cubicBezTo>
                    <a:pt x="14" y="26"/>
                    <a:pt x="20" y="22"/>
                    <a:pt x="17" y="16"/>
                  </a:cubicBezTo>
                  <a:cubicBezTo>
                    <a:pt x="15" y="10"/>
                    <a:pt x="12" y="5"/>
                    <a:pt x="10" y="0"/>
                  </a:cubicBezTo>
                  <a:cubicBezTo>
                    <a:pt x="15" y="0"/>
                    <a:pt x="20" y="0"/>
                    <a:pt x="24" y="5"/>
                  </a:cubicBezTo>
                  <a:cubicBezTo>
                    <a:pt x="32" y="14"/>
                    <a:pt x="28" y="30"/>
                    <a:pt x="32" y="42"/>
                  </a:cubicBezTo>
                  <a:cubicBezTo>
                    <a:pt x="33" y="43"/>
                    <a:pt x="33" y="43"/>
                    <a:pt x="33" y="44"/>
                  </a:cubicBezTo>
                  <a:close/>
                </a:path>
              </a:pathLst>
            </a:custGeom>
            <a:solidFill>
              <a:srgbClr val="00FD00"/>
            </a:solidFill>
            <a:ln w="1270">
              <a:solidFill>
                <a:schemeClr val="bg1">
                  <a:alpha val="39000"/>
                </a:schemeClr>
              </a:solidFill>
              <a:headEnd/>
              <a:tailEnd/>
            </a:ln>
            <a:effectLst/>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Freeform 4054"/>
            <p:cNvSpPr>
              <a:spLocks/>
            </p:cNvSpPr>
            <p:nvPr/>
          </p:nvSpPr>
          <p:spPr bwMode="auto">
            <a:xfrm>
              <a:off x="6754831" y="5689743"/>
              <a:ext cx="161154" cy="149367"/>
            </a:xfrm>
            <a:custGeom>
              <a:avLst/>
              <a:gdLst/>
              <a:ahLst/>
              <a:cxnLst>
                <a:cxn ang="0">
                  <a:pos x="14" y="47"/>
                </a:cxn>
                <a:cxn ang="0">
                  <a:pos x="0" y="24"/>
                </a:cxn>
                <a:cxn ang="0">
                  <a:pos x="13" y="7"/>
                </a:cxn>
                <a:cxn ang="0">
                  <a:pos x="28" y="0"/>
                </a:cxn>
                <a:cxn ang="0">
                  <a:pos x="42" y="13"/>
                </a:cxn>
                <a:cxn ang="0">
                  <a:pos x="37" y="27"/>
                </a:cxn>
                <a:cxn ang="0">
                  <a:pos x="21" y="39"/>
                </a:cxn>
                <a:cxn ang="0">
                  <a:pos x="14" y="47"/>
                </a:cxn>
              </a:cxnLst>
              <a:rect l="0" t="0" r="r" b="b"/>
              <a:pathLst>
                <a:path w="44" h="48">
                  <a:moveTo>
                    <a:pt x="14" y="47"/>
                  </a:moveTo>
                  <a:cubicBezTo>
                    <a:pt x="8" y="41"/>
                    <a:pt x="2" y="33"/>
                    <a:pt x="0" y="24"/>
                  </a:cubicBezTo>
                  <a:cubicBezTo>
                    <a:pt x="5" y="20"/>
                    <a:pt x="8" y="12"/>
                    <a:pt x="13" y="7"/>
                  </a:cubicBezTo>
                  <a:cubicBezTo>
                    <a:pt x="17" y="4"/>
                    <a:pt x="23" y="2"/>
                    <a:pt x="28" y="0"/>
                  </a:cubicBezTo>
                  <a:cubicBezTo>
                    <a:pt x="33" y="4"/>
                    <a:pt x="37" y="9"/>
                    <a:pt x="42" y="13"/>
                  </a:cubicBezTo>
                  <a:cubicBezTo>
                    <a:pt x="44" y="18"/>
                    <a:pt x="38" y="22"/>
                    <a:pt x="37" y="27"/>
                  </a:cubicBezTo>
                  <a:cubicBezTo>
                    <a:pt x="35" y="36"/>
                    <a:pt x="26" y="34"/>
                    <a:pt x="21" y="39"/>
                  </a:cubicBezTo>
                  <a:cubicBezTo>
                    <a:pt x="17" y="40"/>
                    <a:pt x="19" y="48"/>
                    <a:pt x="14" y="47"/>
                  </a:cubicBezTo>
                  <a:close/>
                </a:path>
              </a:pathLst>
            </a:custGeom>
            <a:solidFill>
              <a:srgbClr val="00FD00"/>
            </a:solidFill>
            <a:ln w="1270">
              <a:solidFill>
                <a:schemeClr val="bg1">
                  <a:alpha val="39000"/>
                </a:schemeClr>
              </a:solidFill>
              <a:headEnd/>
              <a:tailEnd/>
            </a:ln>
            <a:effectLst/>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Freeform 4055"/>
            <p:cNvSpPr>
              <a:spLocks/>
            </p:cNvSpPr>
            <p:nvPr/>
          </p:nvSpPr>
          <p:spPr bwMode="auto">
            <a:xfrm>
              <a:off x="6969698" y="4375297"/>
              <a:ext cx="734121" cy="1194957"/>
            </a:xfrm>
            <a:custGeom>
              <a:avLst/>
              <a:gdLst/>
              <a:ahLst/>
              <a:cxnLst>
                <a:cxn ang="0">
                  <a:pos x="47" y="375"/>
                </a:cxn>
                <a:cxn ang="0">
                  <a:pos x="35" y="375"/>
                </a:cxn>
                <a:cxn ang="0">
                  <a:pos x="33" y="357"/>
                </a:cxn>
                <a:cxn ang="0">
                  <a:pos x="31" y="318"/>
                </a:cxn>
                <a:cxn ang="0">
                  <a:pos x="24" y="297"/>
                </a:cxn>
                <a:cxn ang="0">
                  <a:pos x="19" y="274"/>
                </a:cxn>
                <a:cxn ang="0">
                  <a:pos x="40" y="248"/>
                </a:cxn>
                <a:cxn ang="0">
                  <a:pos x="41" y="232"/>
                </a:cxn>
                <a:cxn ang="0">
                  <a:pos x="51" y="215"/>
                </a:cxn>
                <a:cxn ang="0">
                  <a:pos x="45" y="198"/>
                </a:cxn>
                <a:cxn ang="0">
                  <a:pos x="50" y="176"/>
                </a:cxn>
                <a:cxn ang="0">
                  <a:pos x="47" y="142"/>
                </a:cxn>
                <a:cxn ang="0">
                  <a:pos x="23" y="129"/>
                </a:cxn>
                <a:cxn ang="0">
                  <a:pos x="4" y="126"/>
                </a:cxn>
                <a:cxn ang="0">
                  <a:pos x="2" y="111"/>
                </a:cxn>
                <a:cxn ang="0">
                  <a:pos x="7" y="101"/>
                </a:cxn>
                <a:cxn ang="0">
                  <a:pos x="32" y="90"/>
                </a:cxn>
                <a:cxn ang="0">
                  <a:pos x="53" y="81"/>
                </a:cxn>
                <a:cxn ang="0">
                  <a:pos x="62" y="93"/>
                </a:cxn>
                <a:cxn ang="0">
                  <a:pos x="75" y="92"/>
                </a:cxn>
                <a:cxn ang="0">
                  <a:pos x="77" y="115"/>
                </a:cxn>
                <a:cxn ang="0">
                  <a:pos x="74" y="129"/>
                </a:cxn>
                <a:cxn ang="0">
                  <a:pos x="90" y="151"/>
                </a:cxn>
                <a:cxn ang="0">
                  <a:pos x="92" y="130"/>
                </a:cxn>
                <a:cxn ang="0">
                  <a:pos x="101" y="122"/>
                </a:cxn>
                <a:cxn ang="0">
                  <a:pos x="101" y="94"/>
                </a:cxn>
                <a:cxn ang="0">
                  <a:pos x="80" y="68"/>
                </a:cxn>
                <a:cxn ang="0">
                  <a:pos x="74" y="43"/>
                </a:cxn>
                <a:cxn ang="0">
                  <a:pos x="77" y="25"/>
                </a:cxn>
                <a:cxn ang="0">
                  <a:pos x="97" y="26"/>
                </a:cxn>
                <a:cxn ang="0">
                  <a:pos x="108" y="26"/>
                </a:cxn>
                <a:cxn ang="0">
                  <a:pos x="127" y="29"/>
                </a:cxn>
                <a:cxn ang="0">
                  <a:pos x="137" y="22"/>
                </a:cxn>
                <a:cxn ang="0">
                  <a:pos x="147" y="21"/>
                </a:cxn>
                <a:cxn ang="0">
                  <a:pos x="163" y="15"/>
                </a:cxn>
                <a:cxn ang="0">
                  <a:pos x="185" y="0"/>
                </a:cxn>
                <a:cxn ang="0">
                  <a:pos x="183" y="17"/>
                </a:cxn>
                <a:cxn ang="0">
                  <a:pos x="185" y="32"/>
                </a:cxn>
                <a:cxn ang="0">
                  <a:pos x="183" y="57"/>
                </a:cxn>
                <a:cxn ang="0">
                  <a:pos x="187" y="80"/>
                </a:cxn>
                <a:cxn ang="0">
                  <a:pos x="191" y="93"/>
                </a:cxn>
                <a:cxn ang="0">
                  <a:pos x="186" y="106"/>
                </a:cxn>
                <a:cxn ang="0">
                  <a:pos x="183" y="119"/>
                </a:cxn>
                <a:cxn ang="0">
                  <a:pos x="159" y="147"/>
                </a:cxn>
                <a:cxn ang="0">
                  <a:pos x="126" y="165"/>
                </a:cxn>
                <a:cxn ang="0">
                  <a:pos x="98" y="198"/>
                </a:cxn>
                <a:cxn ang="0">
                  <a:pos x="81" y="213"/>
                </a:cxn>
                <a:cxn ang="0">
                  <a:pos x="81" y="229"/>
                </a:cxn>
                <a:cxn ang="0">
                  <a:pos x="87" y="243"/>
                </a:cxn>
                <a:cxn ang="0">
                  <a:pos x="89" y="259"/>
                </a:cxn>
                <a:cxn ang="0">
                  <a:pos x="95" y="266"/>
                </a:cxn>
                <a:cxn ang="0">
                  <a:pos x="93" y="296"/>
                </a:cxn>
                <a:cxn ang="0">
                  <a:pos x="95" y="309"/>
                </a:cxn>
                <a:cxn ang="0">
                  <a:pos x="68" y="331"/>
                </a:cxn>
                <a:cxn ang="0">
                  <a:pos x="44" y="348"/>
                </a:cxn>
                <a:cxn ang="0">
                  <a:pos x="46" y="359"/>
                </a:cxn>
                <a:cxn ang="0">
                  <a:pos x="47" y="375"/>
                </a:cxn>
              </a:cxnLst>
              <a:rect l="0" t="0" r="r" b="b"/>
              <a:pathLst>
                <a:path w="193" h="376">
                  <a:moveTo>
                    <a:pt x="47" y="375"/>
                  </a:moveTo>
                  <a:cubicBezTo>
                    <a:pt x="43" y="374"/>
                    <a:pt x="38" y="376"/>
                    <a:pt x="35" y="375"/>
                  </a:cubicBezTo>
                  <a:cubicBezTo>
                    <a:pt x="34" y="369"/>
                    <a:pt x="31" y="363"/>
                    <a:pt x="33" y="357"/>
                  </a:cubicBezTo>
                  <a:cubicBezTo>
                    <a:pt x="30" y="344"/>
                    <a:pt x="34" y="331"/>
                    <a:pt x="31" y="318"/>
                  </a:cubicBezTo>
                  <a:cubicBezTo>
                    <a:pt x="30" y="311"/>
                    <a:pt x="27" y="304"/>
                    <a:pt x="24" y="297"/>
                  </a:cubicBezTo>
                  <a:cubicBezTo>
                    <a:pt x="22" y="290"/>
                    <a:pt x="22" y="281"/>
                    <a:pt x="19" y="274"/>
                  </a:cubicBezTo>
                  <a:cubicBezTo>
                    <a:pt x="26" y="266"/>
                    <a:pt x="33" y="257"/>
                    <a:pt x="40" y="248"/>
                  </a:cubicBezTo>
                  <a:cubicBezTo>
                    <a:pt x="40" y="243"/>
                    <a:pt x="39" y="237"/>
                    <a:pt x="41" y="232"/>
                  </a:cubicBezTo>
                  <a:cubicBezTo>
                    <a:pt x="43" y="226"/>
                    <a:pt x="50" y="223"/>
                    <a:pt x="51" y="215"/>
                  </a:cubicBezTo>
                  <a:cubicBezTo>
                    <a:pt x="48" y="210"/>
                    <a:pt x="45" y="204"/>
                    <a:pt x="45" y="198"/>
                  </a:cubicBezTo>
                  <a:cubicBezTo>
                    <a:pt x="41" y="189"/>
                    <a:pt x="53" y="184"/>
                    <a:pt x="50" y="176"/>
                  </a:cubicBezTo>
                  <a:cubicBezTo>
                    <a:pt x="48" y="165"/>
                    <a:pt x="50" y="153"/>
                    <a:pt x="47" y="142"/>
                  </a:cubicBezTo>
                  <a:cubicBezTo>
                    <a:pt x="40" y="135"/>
                    <a:pt x="30" y="135"/>
                    <a:pt x="23" y="129"/>
                  </a:cubicBezTo>
                  <a:cubicBezTo>
                    <a:pt x="17" y="125"/>
                    <a:pt x="11" y="126"/>
                    <a:pt x="4" y="126"/>
                  </a:cubicBezTo>
                  <a:cubicBezTo>
                    <a:pt x="2" y="122"/>
                    <a:pt x="4" y="116"/>
                    <a:pt x="2" y="111"/>
                  </a:cubicBezTo>
                  <a:cubicBezTo>
                    <a:pt x="0" y="106"/>
                    <a:pt x="2" y="100"/>
                    <a:pt x="7" y="101"/>
                  </a:cubicBezTo>
                  <a:cubicBezTo>
                    <a:pt x="16" y="98"/>
                    <a:pt x="24" y="94"/>
                    <a:pt x="32" y="90"/>
                  </a:cubicBezTo>
                  <a:cubicBezTo>
                    <a:pt x="39" y="88"/>
                    <a:pt x="46" y="83"/>
                    <a:pt x="53" y="81"/>
                  </a:cubicBezTo>
                  <a:cubicBezTo>
                    <a:pt x="56" y="84"/>
                    <a:pt x="58" y="92"/>
                    <a:pt x="62" y="93"/>
                  </a:cubicBezTo>
                  <a:cubicBezTo>
                    <a:pt x="66" y="92"/>
                    <a:pt x="71" y="90"/>
                    <a:pt x="75" y="92"/>
                  </a:cubicBezTo>
                  <a:cubicBezTo>
                    <a:pt x="78" y="99"/>
                    <a:pt x="78" y="108"/>
                    <a:pt x="77" y="115"/>
                  </a:cubicBezTo>
                  <a:cubicBezTo>
                    <a:pt x="74" y="119"/>
                    <a:pt x="70" y="124"/>
                    <a:pt x="74" y="129"/>
                  </a:cubicBezTo>
                  <a:cubicBezTo>
                    <a:pt x="80" y="136"/>
                    <a:pt x="83" y="147"/>
                    <a:pt x="90" y="151"/>
                  </a:cubicBezTo>
                  <a:cubicBezTo>
                    <a:pt x="93" y="145"/>
                    <a:pt x="87" y="135"/>
                    <a:pt x="92" y="130"/>
                  </a:cubicBezTo>
                  <a:cubicBezTo>
                    <a:pt x="97" y="130"/>
                    <a:pt x="102" y="128"/>
                    <a:pt x="101" y="122"/>
                  </a:cubicBezTo>
                  <a:cubicBezTo>
                    <a:pt x="101" y="112"/>
                    <a:pt x="103" y="103"/>
                    <a:pt x="101" y="94"/>
                  </a:cubicBezTo>
                  <a:cubicBezTo>
                    <a:pt x="96" y="83"/>
                    <a:pt x="87" y="75"/>
                    <a:pt x="80" y="68"/>
                  </a:cubicBezTo>
                  <a:cubicBezTo>
                    <a:pt x="76" y="60"/>
                    <a:pt x="77" y="51"/>
                    <a:pt x="74" y="43"/>
                  </a:cubicBezTo>
                  <a:cubicBezTo>
                    <a:pt x="75" y="37"/>
                    <a:pt x="76" y="31"/>
                    <a:pt x="77" y="25"/>
                  </a:cubicBezTo>
                  <a:cubicBezTo>
                    <a:pt x="84" y="24"/>
                    <a:pt x="91" y="29"/>
                    <a:pt x="97" y="26"/>
                  </a:cubicBezTo>
                  <a:cubicBezTo>
                    <a:pt x="101" y="22"/>
                    <a:pt x="105" y="19"/>
                    <a:pt x="108" y="26"/>
                  </a:cubicBezTo>
                  <a:cubicBezTo>
                    <a:pt x="113" y="31"/>
                    <a:pt x="120" y="28"/>
                    <a:pt x="127" y="29"/>
                  </a:cubicBezTo>
                  <a:cubicBezTo>
                    <a:pt x="131" y="31"/>
                    <a:pt x="135" y="27"/>
                    <a:pt x="137" y="22"/>
                  </a:cubicBezTo>
                  <a:cubicBezTo>
                    <a:pt x="139" y="15"/>
                    <a:pt x="143" y="17"/>
                    <a:pt x="147" y="21"/>
                  </a:cubicBezTo>
                  <a:cubicBezTo>
                    <a:pt x="152" y="24"/>
                    <a:pt x="158" y="16"/>
                    <a:pt x="163" y="15"/>
                  </a:cubicBezTo>
                  <a:cubicBezTo>
                    <a:pt x="172" y="13"/>
                    <a:pt x="178" y="6"/>
                    <a:pt x="185" y="0"/>
                  </a:cubicBezTo>
                  <a:cubicBezTo>
                    <a:pt x="189" y="5"/>
                    <a:pt x="187" y="12"/>
                    <a:pt x="183" y="17"/>
                  </a:cubicBezTo>
                  <a:cubicBezTo>
                    <a:pt x="181" y="22"/>
                    <a:pt x="185" y="27"/>
                    <a:pt x="185" y="32"/>
                  </a:cubicBezTo>
                  <a:cubicBezTo>
                    <a:pt x="184" y="40"/>
                    <a:pt x="189" y="50"/>
                    <a:pt x="183" y="57"/>
                  </a:cubicBezTo>
                  <a:cubicBezTo>
                    <a:pt x="187" y="64"/>
                    <a:pt x="188" y="72"/>
                    <a:pt x="187" y="80"/>
                  </a:cubicBezTo>
                  <a:cubicBezTo>
                    <a:pt x="188" y="85"/>
                    <a:pt x="186" y="93"/>
                    <a:pt x="191" y="93"/>
                  </a:cubicBezTo>
                  <a:cubicBezTo>
                    <a:pt x="193" y="97"/>
                    <a:pt x="189" y="103"/>
                    <a:pt x="186" y="106"/>
                  </a:cubicBezTo>
                  <a:cubicBezTo>
                    <a:pt x="188" y="110"/>
                    <a:pt x="187" y="115"/>
                    <a:pt x="183" y="119"/>
                  </a:cubicBezTo>
                  <a:cubicBezTo>
                    <a:pt x="176" y="129"/>
                    <a:pt x="170" y="141"/>
                    <a:pt x="159" y="147"/>
                  </a:cubicBezTo>
                  <a:cubicBezTo>
                    <a:pt x="149" y="155"/>
                    <a:pt x="137" y="158"/>
                    <a:pt x="126" y="165"/>
                  </a:cubicBezTo>
                  <a:cubicBezTo>
                    <a:pt x="115" y="174"/>
                    <a:pt x="109" y="190"/>
                    <a:pt x="98" y="198"/>
                  </a:cubicBezTo>
                  <a:cubicBezTo>
                    <a:pt x="92" y="203"/>
                    <a:pt x="87" y="209"/>
                    <a:pt x="81" y="213"/>
                  </a:cubicBezTo>
                  <a:cubicBezTo>
                    <a:pt x="81" y="218"/>
                    <a:pt x="80" y="224"/>
                    <a:pt x="81" y="229"/>
                  </a:cubicBezTo>
                  <a:cubicBezTo>
                    <a:pt x="84" y="232"/>
                    <a:pt x="90" y="237"/>
                    <a:pt x="87" y="243"/>
                  </a:cubicBezTo>
                  <a:cubicBezTo>
                    <a:pt x="85" y="248"/>
                    <a:pt x="89" y="254"/>
                    <a:pt x="89" y="259"/>
                  </a:cubicBezTo>
                  <a:cubicBezTo>
                    <a:pt x="90" y="264"/>
                    <a:pt x="91" y="272"/>
                    <a:pt x="95" y="266"/>
                  </a:cubicBezTo>
                  <a:cubicBezTo>
                    <a:pt x="96" y="276"/>
                    <a:pt x="95" y="286"/>
                    <a:pt x="93" y="296"/>
                  </a:cubicBezTo>
                  <a:cubicBezTo>
                    <a:pt x="89" y="303"/>
                    <a:pt x="96" y="304"/>
                    <a:pt x="95" y="309"/>
                  </a:cubicBezTo>
                  <a:cubicBezTo>
                    <a:pt x="90" y="322"/>
                    <a:pt x="79" y="328"/>
                    <a:pt x="68" y="331"/>
                  </a:cubicBezTo>
                  <a:cubicBezTo>
                    <a:pt x="60" y="335"/>
                    <a:pt x="50" y="338"/>
                    <a:pt x="44" y="348"/>
                  </a:cubicBezTo>
                  <a:cubicBezTo>
                    <a:pt x="40" y="352"/>
                    <a:pt x="41" y="357"/>
                    <a:pt x="46" y="359"/>
                  </a:cubicBezTo>
                  <a:cubicBezTo>
                    <a:pt x="51" y="362"/>
                    <a:pt x="47" y="370"/>
                    <a:pt x="47" y="375"/>
                  </a:cubicBezTo>
                  <a:close/>
                </a:path>
              </a:pathLst>
            </a:custGeom>
            <a:solidFill>
              <a:srgbClr val="00FD00"/>
            </a:solidFill>
            <a:ln w="1270">
              <a:solidFill>
                <a:schemeClr val="bg1">
                  <a:alpha val="39000"/>
                </a:schemeClr>
              </a:solidFill>
              <a:headEnd/>
              <a:tailEnd/>
            </a:ln>
            <a:effectLst/>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Freeform 4056"/>
            <p:cNvSpPr>
              <a:spLocks/>
            </p:cNvSpPr>
            <p:nvPr/>
          </p:nvSpPr>
          <p:spPr bwMode="auto">
            <a:xfrm>
              <a:off x="7847044" y="4494792"/>
              <a:ext cx="519254" cy="985838"/>
            </a:xfrm>
            <a:custGeom>
              <a:avLst/>
              <a:gdLst/>
              <a:ahLst/>
              <a:cxnLst>
                <a:cxn ang="0">
                  <a:pos x="27" y="92"/>
                </a:cxn>
                <a:cxn ang="0">
                  <a:pos x="38" y="87"/>
                </a:cxn>
                <a:cxn ang="0">
                  <a:pos x="48" y="83"/>
                </a:cxn>
                <a:cxn ang="0">
                  <a:pos x="59" y="83"/>
                </a:cxn>
                <a:cxn ang="0">
                  <a:pos x="65" y="73"/>
                </a:cxn>
                <a:cxn ang="0">
                  <a:pos x="71" y="68"/>
                </a:cxn>
                <a:cxn ang="0">
                  <a:pos x="78" y="63"/>
                </a:cxn>
                <a:cxn ang="0">
                  <a:pos x="82" y="53"/>
                </a:cxn>
                <a:cxn ang="0">
                  <a:pos x="88" y="44"/>
                </a:cxn>
                <a:cxn ang="0">
                  <a:pos x="89" y="31"/>
                </a:cxn>
                <a:cxn ang="0">
                  <a:pos x="96" y="32"/>
                </a:cxn>
                <a:cxn ang="0">
                  <a:pos x="105" y="12"/>
                </a:cxn>
                <a:cxn ang="0">
                  <a:pos x="109" y="3"/>
                </a:cxn>
                <a:cxn ang="0">
                  <a:pos x="119" y="14"/>
                </a:cxn>
                <a:cxn ang="0">
                  <a:pos x="124" y="38"/>
                </a:cxn>
                <a:cxn ang="0">
                  <a:pos x="131" y="67"/>
                </a:cxn>
                <a:cxn ang="0">
                  <a:pos x="126" y="85"/>
                </a:cxn>
                <a:cxn ang="0">
                  <a:pos x="119" y="73"/>
                </a:cxn>
                <a:cxn ang="0">
                  <a:pos x="117" y="87"/>
                </a:cxn>
                <a:cxn ang="0">
                  <a:pos x="119" y="102"/>
                </a:cxn>
                <a:cxn ang="0">
                  <a:pos x="112" y="121"/>
                </a:cxn>
                <a:cxn ang="0">
                  <a:pos x="103" y="166"/>
                </a:cxn>
                <a:cxn ang="0">
                  <a:pos x="78" y="268"/>
                </a:cxn>
                <a:cxn ang="0">
                  <a:pos x="68" y="294"/>
                </a:cxn>
                <a:cxn ang="0">
                  <a:pos x="52" y="298"/>
                </a:cxn>
                <a:cxn ang="0">
                  <a:pos x="40" y="305"/>
                </a:cxn>
                <a:cxn ang="0">
                  <a:pos x="30" y="299"/>
                </a:cxn>
                <a:cxn ang="0">
                  <a:pos x="19" y="295"/>
                </a:cxn>
                <a:cxn ang="0">
                  <a:pos x="14" y="281"/>
                </a:cxn>
                <a:cxn ang="0">
                  <a:pos x="9" y="267"/>
                </a:cxn>
                <a:cxn ang="0">
                  <a:pos x="9" y="248"/>
                </a:cxn>
                <a:cxn ang="0">
                  <a:pos x="3" y="224"/>
                </a:cxn>
                <a:cxn ang="0">
                  <a:pos x="10" y="208"/>
                </a:cxn>
                <a:cxn ang="0">
                  <a:pos x="19" y="191"/>
                </a:cxn>
                <a:cxn ang="0">
                  <a:pos x="25" y="169"/>
                </a:cxn>
                <a:cxn ang="0">
                  <a:pos x="19" y="157"/>
                </a:cxn>
                <a:cxn ang="0">
                  <a:pos x="18" y="143"/>
                </a:cxn>
                <a:cxn ang="0">
                  <a:pos x="14" y="122"/>
                </a:cxn>
                <a:cxn ang="0">
                  <a:pos x="23" y="96"/>
                </a:cxn>
                <a:cxn ang="0">
                  <a:pos x="27" y="92"/>
                </a:cxn>
              </a:cxnLst>
              <a:rect l="0" t="0" r="r" b="b"/>
              <a:pathLst>
                <a:path w="134" h="309">
                  <a:moveTo>
                    <a:pt x="27" y="92"/>
                  </a:moveTo>
                  <a:cubicBezTo>
                    <a:pt x="31" y="93"/>
                    <a:pt x="34" y="87"/>
                    <a:pt x="38" y="87"/>
                  </a:cubicBezTo>
                  <a:cubicBezTo>
                    <a:pt x="42" y="91"/>
                    <a:pt x="44" y="83"/>
                    <a:pt x="48" y="83"/>
                  </a:cubicBezTo>
                  <a:cubicBezTo>
                    <a:pt x="52" y="79"/>
                    <a:pt x="56" y="88"/>
                    <a:pt x="59" y="83"/>
                  </a:cubicBezTo>
                  <a:cubicBezTo>
                    <a:pt x="56" y="78"/>
                    <a:pt x="62" y="76"/>
                    <a:pt x="65" y="73"/>
                  </a:cubicBezTo>
                  <a:cubicBezTo>
                    <a:pt x="68" y="72"/>
                    <a:pt x="76" y="76"/>
                    <a:pt x="71" y="68"/>
                  </a:cubicBezTo>
                  <a:cubicBezTo>
                    <a:pt x="70" y="65"/>
                    <a:pt x="77" y="56"/>
                    <a:pt x="78" y="63"/>
                  </a:cubicBezTo>
                  <a:cubicBezTo>
                    <a:pt x="82" y="63"/>
                    <a:pt x="87" y="56"/>
                    <a:pt x="82" y="53"/>
                  </a:cubicBezTo>
                  <a:cubicBezTo>
                    <a:pt x="79" y="46"/>
                    <a:pt x="88" y="50"/>
                    <a:pt x="88" y="44"/>
                  </a:cubicBezTo>
                  <a:cubicBezTo>
                    <a:pt x="87" y="40"/>
                    <a:pt x="83" y="30"/>
                    <a:pt x="89" y="31"/>
                  </a:cubicBezTo>
                  <a:cubicBezTo>
                    <a:pt x="91" y="38"/>
                    <a:pt x="94" y="38"/>
                    <a:pt x="96" y="32"/>
                  </a:cubicBezTo>
                  <a:cubicBezTo>
                    <a:pt x="102" y="28"/>
                    <a:pt x="104" y="20"/>
                    <a:pt x="105" y="12"/>
                  </a:cubicBezTo>
                  <a:cubicBezTo>
                    <a:pt x="102" y="8"/>
                    <a:pt x="106" y="0"/>
                    <a:pt x="109" y="3"/>
                  </a:cubicBezTo>
                  <a:cubicBezTo>
                    <a:pt x="113" y="6"/>
                    <a:pt x="114" y="13"/>
                    <a:pt x="119" y="14"/>
                  </a:cubicBezTo>
                  <a:cubicBezTo>
                    <a:pt x="123" y="21"/>
                    <a:pt x="123" y="30"/>
                    <a:pt x="124" y="38"/>
                  </a:cubicBezTo>
                  <a:cubicBezTo>
                    <a:pt x="125" y="48"/>
                    <a:pt x="127" y="58"/>
                    <a:pt x="131" y="67"/>
                  </a:cubicBezTo>
                  <a:cubicBezTo>
                    <a:pt x="134" y="74"/>
                    <a:pt x="129" y="80"/>
                    <a:pt x="126" y="85"/>
                  </a:cubicBezTo>
                  <a:cubicBezTo>
                    <a:pt x="123" y="82"/>
                    <a:pt x="122" y="76"/>
                    <a:pt x="119" y="73"/>
                  </a:cubicBezTo>
                  <a:cubicBezTo>
                    <a:pt x="113" y="74"/>
                    <a:pt x="117" y="83"/>
                    <a:pt x="117" y="87"/>
                  </a:cubicBezTo>
                  <a:cubicBezTo>
                    <a:pt x="120" y="91"/>
                    <a:pt x="123" y="97"/>
                    <a:pt x="119" y="102"/>
                  </a:cubicBezTo>
                  <a:cubicBezTo>
                    <a:pt x="117" y="108"/>
                    <a:pt x="111" y="113"/>
                    <a:pt x="112" y="121"/>
                  </a:cubicBezTo>
                  <a:cubicBezTo>
                    <a:pt x="113" y="137"/>
                    <a:pt x="106" y="151"/>
                    <a:pt x="103" y="166"/>
                  </a:cubicBezTo>
                  <a:cubicBezTo>
                    <a:pt x="95" y="200"/>
                    <a:pt x="86" y="234"/>
                    <a:pt x="78" y="268"/>
                  </a:cubicBezTo>
                  <a:cubicBezTo>
                    <a:pt x="76" y="277"/>
                    <a:pt x="74" y="287"/>
                    <a:pt x="68" y="294"/>
                  </a:cubicBezTo>
                  <a:cubicBezTo>
                    <a:pt x="64" y="299"/>
                    <a:pt x="57" y="295"/>
                    <a:pt x="52" y="298"/>
                  </a:cubicBezTo>
                  <a:cubicBezTo>
                    <a:pt x="47" y="298"/>
                    <a:pt x="45" y="306"/>
                    <a:pt x="40" y="305"/>
                  </a:cubicBezTo>
                  <a:cubicBezTo>
                    <a:pt x="35" y="309"/>
                    <a:pt x="35" y="299"/>
                    <a:pt x="30" y="299"/>
                  </a:cubicBezTo>
                  <a:cubicBezTo>
                    <a:pt x="26" y="297"/>
                    <a:pt x="22" y="300"/>
                    <a:pt x="19" y="295"/>
                  </a:cubicBezTo>
                  <a:cubicBezTo>
                    <a:pt x="14" y="292"/>
                    <a:pt x="15" y="286"/>
                    <a:pt x="14" y="281"/>
                  </a:cubicBezTo>
                  <a:cubicBezTo>
                    <a:pt x="10" y="277"/>
                    <a:pt x="8" y="273"/>
                    <a:pt x="9" y="267"/>
                  </a:cubicBezTo>
                  <a:cubicBezTo>
                    <a:pt x="9" y="261"/>
                    <a:pt x="14" y="254"/>
                    <a:pt x="9" y="248"/>
                  </a:cubicBezTo>
                  <a:cubicBezTo>
                    <a:pt x="6" y="241"/>
                    <a:pt x="0" y="234"/>
                    <a:pt x="3" y="224"/>
                  </a:cubicBezTo>
                  <a:cubicBezTo>
                    <a:pt x="5" y="218"/>
                    <a:pt x="4" y="209"/>
                    <a:pt x="10" y="208"/>
                  </a:cubicBezTo>
                  <a:cubicBezTo>
                    <a:pt x="14" y="204"/>
                    <a:pt x="16" y="196"/>
                    <a:pt x="19" y="191"/>
                  </a:cubicBezTo>
                  <a:cubicBezTo>
                    <a:pt x="22" y="184"/>
                    <a:pt x="25" y="177"/>
                    <a:pt x="25" y="169"/>
                  </a:cubicBezTo>
                  <a:cubicBezTo>
                    <a:pt x="26" y="163"/>
                    <a:pt x="21" y="161"/>
                    <a:pt x="19" y="157"/>
                  </a:cubicBezTo>
                  <a:cubicBezTo>
                    <a:pt x="22" y="152"/>
                    <a:pt x="22" y="147"/>
                    <a:pt x="18" y="143"/>
                  </a:cubicBezTo>
                  <a:cubicBezTo>
                    <a:pt x="16" y="136"/>
                    <a:pt x="17" y="128"/>
                    <a:pt x="14" y="122"/>
                  </a:cubicBezTo>
                  <a:cubicBezTo>
                    <a:pt x="18" y="114"/>
                    <a:pt x="24" y="106"/>
                    <a:pt x="23" y="96"/>
                  </a:cubicBezTo>
                  <a:cubicBezTo>
                    <a:pt x="22" y="91"/>
                    <a:pt x="23" y="91"/>
                    <a:pt x="27" y="92"/>
                  </a:cubicBezTo>
                  <a:close/>
                </a:path>
              </a:pathLst>
            </a:custGeom>
            <a:solidFill>
              <a:schemeClr val="bg1">
                <a:lumMod val="65000"/>
              </a:schemeClr>
            </a:solidFill>
            <a:ln w="1270">
              <a:solidFill>
                <a:schemeClr val="bg1">
                  <a:alpha val="39000"/>
                </a:schemeClr>
              </a:solidFill>
              <a:headEnd/>
              <a:tailEnd/>
            </a:ln>
            <a:effectLst/>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Freeform 4057"/>
            <p:cNvSpPr>
              <a:spLocks/>
            </p:cNvSpPr>
            <p:nvPr/>
          </p:nvSpPr>
          <p:spPr bwMode="auto">
            <a:xfrm>
              <a:off x="6253488" y="4898081"/>
              <a:ext cx="644584" cy="672166"/>
            </a:xfrm>
            <a:custGeom>
              <a:avLst/>
              <a:gdLst/>
              <a:ahLst/>
              <a:cxnLst>
                <a:cxn ang="0">
                  <a:pos x="96" y="0"/>
                </a:cxn>
                <a:cxn ang="0">
                  <a:pos x="102" y="10"/>
                </a:cxn>
                <a:cxn ang="0">
                  <a:pos x="112" y="31"/>
                </a:cxn>
                <a:cxn ang="0">
                  <a:pos x="133" y="53"/>
                </a:cxn>
                <a:cxn ang="0">
                  <a:pos x="139" y="63"/>
                </a:cxn>
                <a:cxn ang="0">
                  <a:pos x="144" y="73"/>
                </a:cxn>
                <a:cxn ang="0">
                  <a:pos x="150" y="87"/>
                </a:cxn>
                <a:cxn ang="0">
                  <a:pos x="170" y="97"/>
                </a:cxn>
                <a:cxn ang="0">
                  <a:pos x="166" y="108"/>
                </a:cxn>
                <a:cxn ang="0">
                  <a:pos x="151" y="115"/>
                </a:cxn>
                <a:cxn ang="0">
                  <a:pos x="134" y="132"/>
                </a:cxn>
                <a:cxn ang="0">
                  <a:pos x="126" y="152"/>
                </a:cxn>
                <a:cxn ang="0">
                  <a:pos x="111" y="161"/>
                </a:cxn>
                <a:cxn ang="0">
                  <a:pos x="102" y="183"/>
                </a:cxn>
                <a:cxn ang="0">
                  <a:pos x="85" y="184"/>
                </a:cxn>
                <a:cxn ang="0">
                  <a:pos x="65" y="173"/>
                </a:cxn>
                <a:cxn ang="0">
                  <a:pos x="56" y="180"/>
                </a:cxn>
                <a:cxn ang="0">
                  <a:pos x="31" y="208"/>
                </a:cxn>
                <a:cxn ang="0">
                  <a:pos x="16" y="207"/>
                </a:cxn>
                <a:cxn ang="0">
                  <a:pos x="18" y="184"/>
                </a:cxn>
                <a:cxn ang="0">
                  <a:pos x="6" y="163"/>
                </a:cxn>
                <a:cxn ang="0">
                  <a:pos x="2" y="151"/>
                </a:cxn>
                <a:cxn ang="0">
                  <a:pos x="3" y="98"/>
                </a:cxn>
                <a:cxn ang="0">
                  <a:pos x="22" y="97"/>
                </a:cxn>
                <a:cxn ang="0">
                  <a:pos x="22" y="14"/>
                </a:cxn>
                <a:cxn ang="0">
                  <a:pos x="65" y="7"/>
                </a:cxn>
                <a:cxn ang="0">
                  <a:pos x="73" y="12"/>
                </a:cxn>
                <a:cxn ang="0">
                  <a:pos x="86" y="4"/>
                </a:cxn>
                <a:cxn ang="0">
                  <a:pos x="96" y="0"/>
                </a:cxn>
              </a:cxnLst>
              <a:rect l="0" t="0" r="r" b="b"/>
              <a:pathLst>
                <a:path w="174" h="210">
                  <a:moveTo>
                    <a:pt x="96" y="0"/>
                  </a:moveTo>
                  <a:cubicBezTo>
                    <a:pt x="100" y="3"/>
                    <a:pt x="102" y="5"/>
                    <a:pt x="102" y="10"/>
                  </a:cubicBezTo>
                  <a:cubicBezTo>
                    <a:pt x="106" y="17"/>
                    <a:pt x="112" y="22"/>
                    <a:pt x="112" y="31"/>
                  </a:cubicBezTo>
                  <a:cubicBezTo>
                    <a:pt x="115" y="44"/>
                    <a:pt x="125" y="48"/>
                    <a:pt x="133" y="53"/>
                  </a:cubicBezTo>
                  <a:cubicBezTo>
                    <a:pt x="135" y="57"/>
                    <a:pt x="133" y="65"/>
                    <a:pt x="139" y="63"/>
                  </a:cubicBezTo>
                  <a:cubicBezTo>
                    <a:pt x="145" y="61"/>
                    <a:pt x="144" y="68"/>
                    <a:pt x="144" y="73"/>
                  </a:cubicBezTo>
                  <a:cubicBezTo>
                    <a:pt x="145" y="78"/>
                    <a:pt x="147" y="84"/>
                    <a:pt x="150" y="87"/>
                  </a:cubicBezTo>
                  <a:cubicBezTo>
                    <a:pt x="157" y="89"/>
                    <a:pt x="166" y="88"/>
                    <a:pt x="170" y="97"/>
                  </a:cubicBezTo>
                  <a:cubicBezTo>
                    <a:pt x="174" y="101"/>
                    <a:pt x="168" y="105"/>
                    <a:pt x="166" y="108"/>
                  </a:cubicBezTo>
                  <a:cubicBezTo>
                    <a:pt x="161" y="112"/>
                    <a:pt x="154" y="108"/>
                    <a:pt x="151" y="115"/>
                  </a:cubicBezTo>
                  <a:cubicBezTo>
                    <a:pt x="147" y="123"/>
                    <a:pt x="141" y="129"/>
                    <a:pt x="134" y="132"/>
                  </a:cubicBezTo>
                  <a:cubicBezTo>
                    <a:pt x="128" y="136"/>
                    <a:pt x="132" y="148"/>
                    <a:pt x="126" y="152"/>
                  </a:cubicBezTo>
                  <a:cubicBezTo>
                    <a:pt x="121" y="157"/>
                    <a:pt x="115" y="156"/>
                    <a:pt x="111" y="161"/>
                  </a:cubicBezTo>
                  <a:cubicBezTo>
                    <a:pt x="109" y="168"/>
                    <a:pt x="109" y="179"/>
                    <a:pt x="102" y="183"/>
                  </a:cubicBezTo>
                  <a:cubicBezTo>
                    <a:pt x="97" y="184"/>
                    <a:pt x="91" y="185"/>
                    <a:pt x="85" y="184"/>
                  </a:cubicBezTo>
                  <a:cubicBezTo>
                    <a:pt x="77" y="183"/>
                    <a:pt x="71" y="178"/>
                    <a:pt x="65" y="173"/>
                  </a:cubicBezTo>
                  <a:cubicBezTo>
                    <a:pt x="61" y="171"/>
                    <a:pt x="57" y="174"/>
                    <a:pt x="56" y="180"/>
                  </a:cubicBezTo>
                  <a:cubicBezTo>
                    <a:pt x="52" y="193"/>
                    <a:pt x="42" y="204"/>
                    <a:pt x="31" y="208"/>
                  </a:cubicBezTo>
                  <a:cubicBezTo>
                    <a:pt x="26" y="207"/>
                    <a:pt x="20" y="210"/>
                    <a:pt x="16" y="207"/>
                  </a:cubicBezTo>
                  <a:cubicBezTo>
                    <a:pt x="13" y="199"/>
                    <a:pt x="21" y="191"/>
                    <a:pt x="18" y="184"/>
                  </a:cubicBezTo>
                  <a:cubicBezTo>
                    <a:pt x="15" y="176"/>
                    <a:pt x="11" y="168"/>
                    <a:pt x="6" y="163"/>
                  </a:cubicBezTo>
                  <a:cubicBezTo>
                    <a:pt x="0" y="164"/>
                    <a:pt x="3" y="155"/>
                    <a:pt x="2" y="151"/>
                  </a:cubicBezTo>
                  <a:cubicBezTo>
                    <a:pt x="2" y="133"/>
                    <a:pt x="3" y="116"/>
                    <a:pt x="3" y="98"/>
                  </a:cubicBezTo>
                  <a:cubicBezTo>
                    <a:pt x="9" y="97"/>
                    <a:pt x="16" y="98"/>
                    <a:pt x="22" y="97"/>
                  </a:cubicBezTo>
                  <a:cubicBezTo>
                    <a:pt x="21" y="69"/>
                    <a:pt x="23" y="41"/>
                    <a:pt x="22" y="14"/>
                  </a:cubicBezTo>
                  <a:cubicBezTo>
                    <a:pt x="37" y="14"/>
                    <a:pt x="50" y="9"/>
                    <a:pt x="65" y="7"/>
                  </a:cubicBezTo>
                  <a:cubicBezTo>
                    <a:pt x="67" y="11"/>
                    <a:pt x="70" y="19"/>
                    <a:pt x="73" y="12"/>
                  </a:cubicBezTo>
                  <a:cubicBezTo>
                    <a:pt x="77" y="8"/>
                    <a:pt x="80" y="2"/>
                    <a:pt x="86" y="4"/>
                  </a:cubicBezTo>
                  <a:cubicBezTo>
                    <a:pt x="89" y="4"/>
                    <a:pt x="92" y="2"/>
                    <a:pt x="96" y="0"/>
                  </a:cubicBezTo>
                  <a:close/>
                </a:path>
              </a:pathLst>
            </a:custGeom>
            <a:solidFill>
              <a:srgbClr val="00FD00"/>
            </a:solidFill>
            <a:ln w="1270">
              <a:solidFill>
                <a:schemeClr val="bg1">
                  <a:alpha val="39000"/>
                </a:schemeClr>
              </a:solidFill>
              <a:headEnd/>
              <a:tailEnd/>
            </a:ln>
            <a:effectLst/>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Freeform 4058"/>
            <p:cNvSpPr>
              <a:spLocks/>
            </p:cNvSpPr>
            <p:nvPr/>
          </p:nvSpPr>
          <p:spPr bwMode="auto">
            <a:xfrm>
              <a:off x="6629493" y="4748713"/>
              <a:ext cx="537160" cy="492925"/>
            </a:xfrm>
            <a:custGeom>
              <a:avLst/>
              <a:gdLst/>
              <a:ahLst/>
              <a:cxnLst>
                <a:cxn ang="0">
                  <a:pos x="92" y="2"/>
                </a:cxn>
                <a:cxn ang="0">
                  <a:pos x="99" y="10"/>
                </a:cxn>
                <a:cxn ang="0">
                  <a:pos x="127" y="20"/>
                </a:cxn>
                <a:cxn ang="0">
                  <a:pos x="137" y="33"/>
                </a:cxn>
                <a:cxn ang="0">
                  <a:pos x="140" y="63"/>
                </a:cxn>
                <a:cxn ang="0">
                  <a:pos x="134" y="82"/>
                </a:cxn>
                <a:cxn ang="0">
                  <a:pos x="139" y="97"/>
                </a:cxn>
                <a:cxn ang="0">
                  <a:pos x="133" y="111"/>
                </a:cxn>
                <a:cxn ang="0">
                  <a:pos x="129" y="131"/>
                </a:cxn>
                <a:cxn ang="0">
                  <a:pos x="109" y="157"/>
                </a:cxn>
                <a:cxn ang="0">
                  <a:pos x="98" y="155"/>
                </a:cxn>
                <a:cxn ang="0">
                  <a:pos x="86" y="154"/>
                </a:cxn>
                <a:cxn ang="0">
                  <a:pos x="71" y="150"/>
                </a:cxn>
                <a:cxn ang="0">
                  <a:pos x="62" y="140"/>
                </a:cxn>
                <a:cxn ang="0">
                  <a:pos x="46" y="131"/>
                </a:cxn>
                <a:cxn ang="0">
                  <a:pos x="42" y="115"/>
                </a:cxn>
                <a:cxn ang="0">
                  <a:pos x="33" y="109"/>
                </a:cxn>
                <a:cxn ang="0">
                  <a:pos x="26" y="99"/>
                </a:cxn>
                <a:cxn ang="0">
                  <a:pos x="10" y="76"/>
                </a:cxn>
                <a:cxn ang="0">
                  <a:pos x="0" y="57"/>
                </a:cxn>
                <a:cxn ang="0">
                  <a:pos x="11" y="55"/>
                </a:cxn>
                <a:cxn ang="0">
                  <a:pos x="23" y="57"/>
                </a:cxn>
                <a:cxn ang="0">
                  <a:pos x="33" y="51"/>
                </a:cxn>
                <a:cxn ang="0">
                  <a:pos x="49" y="27"/>
                </a:cxn>
                <a:cxn ang="0">
                  <a:pos x="66" y="21"/>
                </a:cxn>
                <a:cxn ang="0">
                  <a:pos x="81" y="1"/>
                </a:cxn>
                <a:cxn ang="0">
                  <a:pos x="92" y="2"/>
                </a:cxn>
              </a:cxnLst>
              <a:rect l="0" t="0" r="r" b="b"/>
              <a:pathLst>
                <a:path w="141" h="159">
                  <a:moveTo>
                    <a:pt x="92" y="2"/>
                  </a:moveTo>
                  <a:cubicBezTo>
                    <a:pt x="91" y="8"/>
                    <a:pt x="93" y="12"/>
                    <a:pt x="99" y="10"/>
                  </a:cubicBezTo>
                  <a:cubicBezTo>
                    <a:pt x="109" y="9"/>
                    <a:pt x="117" y="18"/>
                    <a:pt x="127" y="20"/>
                  </a:cubicBezTo>
                  <a:cubicBezTo>
                    <a:pt x="132" y="22"/>
                    <a:pt x="137" y="26"/>
                    <a:pt x="137" y="33"/>
                  </a:cubicBezTo>
                  <a:cubicBezTo>
                    <a:pt x="138" y="43"/>
                    <a:pt x="138" y="53"/>
                    <a:pt x="140" y="63"/>
                  </a:cubicBezTo>
                  <a:cubicBezTo>
                    <a:pt x="138" y="70"/>
                    <a:pt x="131" y="74"/>
                    <a:pt x="134" y="82"/>
                  </a:cubicBezTo>
                  <a:cubicBezTo>
                    <a:pt x="134" y="88"/>
                    <a:pt x="136" y="93"/>
                    <a:pt x="139" y="97"/>
                  </a:cubicBezTo>
                  <a:cubicBezTo>
                    <a:pt x="141" y="102"/>
                    <a:pt x="136" y="107"/>
                    <a:pt x="133" y="111"/>
                  </a:cubicBezTo>
                  <a:cubicBezTo>
                    <a:pt x="128" y="115"/>
                    <a:pt x="129" y="124"/>
                    <a:pt x="129" y="131"/>
                  </a:cubicBezTo>
                  <a:cubicBezTo>
                    <a:pt x="123" y="140"/>
                    <a:pt x="116" y="149"/>
                    <a:pt x="109" y="157"/>
                  </a:cubicBezTo>
                  <a:cubicBezTo>
                    <a:pt x="106" y="159"/>
                    <a:pt x="102" y="153"/>
                    <a:pt x="98" y="155"/>
                  </a:cubicBezTo>
                  <a:cubicBezTo>
                    <a:pt x="94" y="156"/>
                    <a:pt x="89" y="157"/>
                    <a:pt x="86" y="154"/>
                  </a:cubicBezTo>
                  <a:cubicBezTo>
                    <a:pt x="81" y="151"/>
                    <a:pt x="76" y="151"/>
                    <a:pt x="71" y="150"/>
                  </a:cubicBezTo>
                  <a:cubicBezTo>
                    <a:pt x="68" y="147"/>
                    <a:pt x="66" y="141"/>
                    <a:pt x="62" y="140"/>
                  </a:cubicBezTo>
                  <a:cubicBezTo>
                    <a:pt x="56" y="137"/>
                    <a:pt x="48" y="140"/>
                    <a:pt x="46" y="131"/>
                  </a:cubicBezTo>
                  <a:cubicBezTo>
                    <a:pt x="43" y="127"/>
                    <a:pt x="43" y="120"/>
                    <a:pt x="42" y="115"/>
                  </a:cubicBezTo>
                  <a:cubicBezTo>
                    <a:pt x="41" y="110"/>
                    <a:pt x="33" y="117"/>
                    <a:pt x="33" y="109"/>
                  </a:cubicBezTo>
                  <a:cubicBezTo>
                    <a:pt x="35" y="103"/>
                    <a:pt x="30" y="101"/>
                    <a:pt x="26" y="99"/>
                  </a:cubicBezTo>
                  <a:cubicBezTo>
                    <a:pt x="18" y="96"/>
                    <a:pt x="11" y="87"/>
                    <a:pt x="10" y="76"/>
                  </a:cubicBezTo>
                  <a:cubicBezTo>
                    <a:pt x="9" y="68"/>
                    <a:pt x="1" y="64"/>
                    <a:pt x="0" y="57"/>
                  </a:cubicBezTo>
                  <a:cubicBezTo>
                    <a:pt x="2" y="54"/>
                    <a:pt x="8" y="60"/>
                    <a:pt x="11" y="55"/>
                  </a:cubicBezTo>
                  <a:cubicBezTo>
                    <a:pt x="16" y="50"/>
                    <a:pt x="18" y="57"/>
                    <a:pt x="23" y="57"/>
                  </a:cubicBezTo>
                  <a:cubicBezTo>
                    <a:pt x="27" y="60"/>
                    <a:pt x="31" y="55"/>
                    <a:pt x="33" y="51"/>
                  </a:cubicBezTo>
                  <a:cubicBezTo>
                    <a:pt x="39" y="43"/>
                    <a:pt x="43" y="33"/>
                    <a:pt x="49" y="27"/>
                  </a:cubicBezTo>
                  <a:cubicBezTo>
                    <a:pt x="54" y="23"/>
                    <a:pt x="62" y="27"/>
                    <a:pt x="66" y="21"/>
                  </a:cubicBezTo>
                  <a:cubicBezTo>
                    <a:pt x="65" y="10"/>
                    <a:pt x="73" y="2"/>
                    <a:pt x="81" y="1"/>
                  </a:cubicBezTo>
                  <a:cubicBezTo>
                    <a:pt x="85" y="1"/>
                    <a:pt x="89" y="0"/>
                    <a:pt x="92" y="2"/>
                  </a:cubicBezTo>
                  <a:close/>
                </a:path>
              </a:pathLst>
            </a:custGeom>
            <a:solidFill>
              <a:schemeClr val="bg1">
                <a:lumMod val="65000"/>
              </a:schemeClr>
            </a:solidFill>
            <a:ln w="6350">
              <a:solidFill>
                <a:schemeClr val="bg1">
                  <a:alpha val="39000"/>
                </a:schemeClr>
              </a:solidFill>
              <a:headEnd/>
              <a:tailEnd/>
            </a:ln>
            <a:effectLst/>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Freeform 4059"/>
            <p:cNvSpPr>
              <a:spLocks/>
            </p:cNvSpPr>
            <p:nvPr/>
          </p:nvSpPr>
          <p:spPr bwMode="auto">
            <a:xfrm>
              <a:off x="7005505" y="5480631"/>
              <a:ext cx="107434" cy="134438"/>
            </a:xfrm>
            <a:custGeom>
              <a:avLst/>
              <a:gdLst/>
              <a:ahLst/>
              <a:cxnLst>
                <a:cxn ang="0">
                  <a:pos x="22" y="8"/>
                </a:cxn>
                <a:cxn ang="0">
                  <a:pos x="24" y="23"/>
                </a:cxn>
                <a:cxn ang="0">
                  <a:pos x="21" y="35"/>
                </a:cxn>
                <a:cxn ang="0">
                  <a:pos x="10" y="38"/>
                </a:cxn>
                <a:cxn ang="0">
                  <a:pos x="0" y="22"/>
                </a:cxn>
                <a:cxn ang="0">
                  <a:pos x="9" y="3"/>
                </a:cxn>
                <a:cxn ang="0">
                  <a:pos x="21" y="7"/>
                </a:cxn>
                <a:cxn ang="0">
                  <a:pos x="22" y="8"/>
                </a:cxn>
              </a:cxnLst>
              <a:rect l="0" t="0" r="r" b="b"/>
              <a:pathLst>
                <a:path w="27" h="42">
                  <a:moveTo>
                    <a:pt x="22" y="8"/>
                  </a:moveTo>
                  <a:cubicBezTo>
                    <a:pt x="23" y="13"/>
                    <a:pt x="22" y="18"/>
                    <a:pt x="24" y="23"/>
                  </a:cubicBezTo>
                  <a:cubicBezTo>
                    <a:pt x="27" y="30"/>
                    <a:pt x="20" y="29"/>
                    <a:pt x="21" y="35"/>
                  </a:cubicBezTo>
                  <a:cubicBezTo>
                    <a:pt x="21" y="42"/>
                    <a:pt x="14" y="38"/>
                    <a:pt x="10" y="38"/>
                  </a:cubicBezTo>
                  <a:cubicBezTo>
                    <a:pt x="5" y="35"/>
                    <a:pt x="3" y="28"/>
                    <a:pt x="0" y="22"/>
                  </a:cubicBezTo>
                  <a:cubicBezTo>
                    <a:pt x="1" y="15"/>
                    <a:pt x="5" y="9"/>
                    <a:pt x="9" y="3"/>
                  </a:cubicBezTo>
                  <a:cubicBezTo>
                    <a:pt x="12" y="0"/>
                    <a:pt x="17" y="6"/>
                    <a:pt x="21" y="7"/>
                  </a:cubicBezTo>
                  <a:cubicBezTo>
                    <a:pt x="21" y="6"/>
                    <a:pt x="22" y="8"/>
                    <a:pt x="22" y="8"/>
                  </a:cubicBezTo>
                  <a:close/>
                </a:path>
              </a:pathLst>
            </a:custGeom>
            <a:solidFill>
              <a:srgbClr val="00FD00"/>
            </a:solidFill>
            <a:ln w="1270">
              <a:solidFill>
                <a:schemeClr val="bg1">
                  <a:alpha val="39000"/>
                </a:schemeClr>
              </a:solidFill>
              <a:headEnd/>
              <a:tailEnd/>
            </a:ln>
            <a:effectLst/>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Freeform 4060"/>
            <p:cNvSpPr>
              <a:spLocks noEditPoints="1"/>
            </p:cNvSpPr>
            <p:nvPr/>
          </p:nvSpPr>
          <p:spPr bwMode="auto">
            <a:xfrm>
              <a:off x="5877475" y="5211767"/>
              <a:ext cx="1271273" cy="941030"/>
            </a:xfrm>
            <a:custGeom>
              <a:avLst/>
              <a:gdLst/>
              <a:ahLst/>
              <a:cxnLst>
                <a:cxn ang="0">
                  <a:pos x="111" y="75"/>
                </a:cxn>
                <a:cxn ang="0">
                  <a:pos x="116" y="109"/>
                </a:cxn>
                <a:cxn ang="0">
                  <a:pos x="155" y="75"/>
                </a:cxn>
                <a:cxn ang="0">
                  <a:pos x="193" y="85"/>
                </a:cxn>
                <a:cxn ang="0">
                  <a:pos x="213" y="59"/>
                </a:cxn>
                <a:cxn ang="0">
                  <a:pos x="234" y="32"/>
                </a:cxn>
                <a:cxn ang="0">
                  <a:pos x="266" y="6"/>
                </a:cxn>
                <a:cxn ang="0">
                  <a:pos x="294" y="6"/>
                </a:cxn>
                <a:cxn ang="0">
                  <a:pos x="315" y="40"/>
                </a:cxn>
                <a:cxn ang="0">
                  <a:pos x="314" y="87"/>
                </a:cxn>
                <a:cxn ang="0">
                  <a:pos x="299" y="109"/>
                </a:cxn>
                <a:cxn ang="0">
                  <a:pos x="319" y="112"/>
                </a:cxn>
                <a:cxn ang="0">
                  <a:pos x="328" y="133"/>
                </a:cxn>
                <a:cxn ang="0">
                  <a:pos x="307" y="166"/>
                </a:cxn>
                <a:cxn ang="0">
                  <a:pos x="254" y="239"/>
                </a:cxn>
                <a:cxn ang="0">
                  <a:pos x="204" y="268"/>
                </a:cxn>
                <a:cxn ang="0">
                  <a:pos x="185" y="278"/>
                </a:cxn>
                <a:cxn ang="0">
                  <a:pos x="158" y="275"/>
                </a:cxn>
                <a:cxn ang="0">
                  <a:pos x="132" y="281"/>
                </a:cxn>
                <a:cxn ang="0">
                  <a:pos x="96" y="289"/>
                </a:cxn>
                <a:cxn ang="0">
                  <a:pos x="78" y="274"/>
                </a:cxn>
                <a:cxn ang="0">
                  <a:pos x="71" y="258"/>
                </a:cxn>
                <a:cxn ang="0">
                  <a:pos x="72" y="237"/>
                </a:cxn>
                <a:cxn ang="0">
                  <a:pos x="39" y="150"/>
                </a:cxn>
                <a:cxn ang="0">
                  <a:pos x="53" y="138"/>
                </a:cxn>
                <a:cxn ang="0">
                  <a:pos x="77" y="153"/>
                </a:cxn>
                <a:cxn ang="0">
                  <a:pos x="100" y="137"/>
                </a:cxn>
                <a:cxn ang="0">
                  <a:pos x="244" y="197"/>
                </a:cxn>
                <a:cxn ang="0">
                  <a:pos x="267" y="177"/>
                </a:cxn>
                <a:cxn ang="0">
                  <a:pos x="259" y="150"/>
                </a:cxn>
                <a:cxn ang="0">
                  <a:pos x="231" y="173"/>
                </a:cxn>
                <a:cxn ang="0">
                  <a:pos x="244" y="197"/>
                </a:cxn>
                <a:cxn ang="0">
                  <a:pos x="8" y="25"/>
                </a:cxn>
                <a:cxn ang="0">
                  <a:pos x="4" y="14"/>
                </a:cxn>
              </a:cxnLst>
              <a:rect l="0" t="0" r="r" b="b"/>
              <a:pathLst>
                <a:path w="334" h="295">
                  <a:moveTo>
                    <a:pt x="99" y="64"/>
                  </a:moveTo>
                  <a:cubicBezTo>
                    <a:pt x="105" y="63"/>
                    <a:pt x="108" y="70"/>
                    <a:pt x="111" y="75"/>
                  </a:cubicBezTo>
                  <a:cubicBezTo>
                    <a:pt x="114" y="81"/>
                    <a:pt x="117" y="90"/>
                    <a:pt x="114" y="97"/>
                  </a:cubicBezTo>
                  <a:cubicBezTo>
                    <a:pt x="112" y="101"/>
                    <a:pt x="111" y="109"/>
                    <a:pt x="116" y="109"/>
                  </a:cubicBezTo>
                  <a:cubicBezTo>
                    <a:pt x="123" y="108"/>
                    <a:pt x="130" y="110"/>
                    <a:pt x="136" y="105"/>
                  </a:cubicBezTo>
                  <a:cubicBezTo>
                    <a:pt x="145" y="99"/>
                    <a:pt x="152" y="88"/>
                    <a:pt x="155" y="75"/>
                  </a:cubicBezTo>
                  <a:cubicBezTo>
                    <a:pt x="161" y="70"/>
                    <a:pt x="166" y="77"/>
                    <a:pt x="171" y="81"/>
                  </a:cubicBezTo>
                  <a:cubicBezTo>
                    <a:pt x="178" y="85"/>
                    <a:pt x="185" y="86"/>
                    <a:pt x="193" y="85"/>
                  </a:cubicBezTo>
                  <a:cubicBezTo>
                    <a:pt x="198" y="86"/>
                    <a:pt x="204" y="82"/>
                    <a:pt x="205" y="75"/>
                  </a:cubicBezTo>
                  <a:cubicBezTo>
                    <a:pt x="207" y="69"/>
                    <a:pt x="206" y="60"/>
                    <a:pt x="213" y="59"/>
                  </a:cubicBezTo>
                  <a:cubicBezTo>
                    <a:pt x="219" y="56"/>
                    <a:pt x="226" y="53"/>
                    <a:pt x="227" y="44"/>
                  </a:cubicBezTo>
                  <a:cubicBezTo>
                    <a:pt x="227" y="39"/>
                    <a:pt x="229" y="33"/>
                    <a:pt x="234" y="32"/>
                  </a:cubicBezTo>
                  <a:cubicBezTo>
                    <a:pt x="241" y="29"/>
                    <a:pt x="246" y="19"/>
                    <a:pt x="251" y="13"/>
                  </a:cubicBezTo>
                  <a:cubicBezTo>
                    <a:pt x="256" y="11"/>
                    <a:pt x="262" y="11"/>
                    <a:pt x="266" y="6"/>
                  </a:cubicBezTo>
                  <a:cubicBezTo>
                    <a:pt x="268" y="0"/>
                    <a:pt x="273" y="1"/>
                    <a:pt x="277" y="2"/>
                  </a:cubicBezTo>
                  <a:cubicBezTo>
                    <a:pt x="283" y="3"/>
                    <a:pt x="288" y="10"/>
                    <a:pt x="294" y="6"/>
                  </a:cubicBezTo>
                  <a:cubicBezTo>
                    <a:pt x="300" y="5"/>
                    <a:pt x="308" y="8"/>
                    <a:pt x="308" y="17"/>
                  </a:cubicBezTo>
                  <a:cubicBezTo>
                    <a:pt x="310" y="25"/>
                    <a:pt x="310" y="34"/>
                    <a:pt x="315" y="40"/>
                  </a:cubicBezTo>
                  <a:cubicBezTo>
                    <a:pt x="319" y="53"/>
                    <a:pt x="320" y="67"/>
                    <a:pt x="319" y="81"/>
                  </a:cubicBezTo>
                  <a:cubicBezTo>
                    <a:pt x="319" y="87"/>
                    <a:pt x="320" y="92"/>
                    <a:pt x="314" y="87"/>
                  </a:cubicBezTo>
                  <a:cubicBezTo>
                    <a:pt x="310" y="84"/>
                    <a:pt x="305" y="82"/>
                    <a:pt x="303" y="89"/>
                  </a:cubicBezTo>
                  <a:cubicBezTo>
                    <a:pt x="300" y="95"/>
                    <a:pt x="295" y="102"/>
                    <a:pt x="299" y="109"/>
                  </a:cubicBezTo>
                  <a:cubicBezTo>
                    <a:pt x="302" y="115"/>
                    <a:pt x="306" y="121"/>
                    <a:pt x="312" y="121"/>
                  </a:cubicBezTo>
                  <a:cubicBezTo>
                    <a:pt x="318" y="123"/>
                    <a:pt x="317" y="117"/>
                    <a:pt x="319" y="112"/>
                  </a:cubicBezTo>
                  <a:cubicBezTo>
                    <a:pt x="323" y="108"/>
                    <a:pt x="329" y="111"/>
                    <a:pt x="334" y="110"/>
                  </a:cubicBezTo>
                  <a:cubicBezTo>
                    <a:pt x="333" y="118"/>
                    <a:pt x="333" y="127"/>
                    <a:pt x="328" y="133"/>
                  </a:cubicBezTo>
                  <a:cubicBezTo>
                    <a:pt x="321" y="133"/>
                    <a:pt x="327" y="141"/>
                    <a:pt x="325" y="145"/>
                  </a:cubicBezTo>
                  <a:cubicBezTo>
                    <a:pt x="322" y="155"/>
                    <a:pt x="311" y="157"/>
                    <a:pt x="307" y="166"/>
                  </a:cubicBezTo>
                  <a:cubicBezTo>
                    <a:pt x="297" y="185"/>
                    <a:pt x="287" y="205"/>
                    <a:pt x="272" y="220"/>
                  </a:cubicBezTo>
                  <a:cubicBezTo>
                    <a:pt x="267" y="227"/>
                    <a:pt x="261" y="234"/>
                    <a:pt x="254" y="239"/>
                  </a:cubicBezTo>
                  <a:cubicBezTo>
                    <a:pt x="244" y="249"/>
                    <a:pt x="234" y="261"/>
                    <a:pt x="222" y="266"/>
                  </a:cubicBezTo>
                  <a:cubicBezTo>
                    <a:pt x="216" y="268"/>
                    <a:pt x="210" y="266"/>
                    <a:pt x="204" y="268"/>
                  </a:cubicBezTo>
                  <a:cubicBezTo>
                    <a:pt x="204" y="275"/>
                    <a:pt x="199" y="273"/>
                    <a:pt x="195" y="272"/>
                  </a:cubicBezTo>
                  <a:cubicBezTo>
                    <a:pt x="191" y="269"/>
                    <a:pt x="189" y="276"/>
                    <a:pt x="185" y="278"/>
                  </a:cubicBezTo>
                  <a:cubicBezTo>
                    <a:pt x="180" y="277"/>
                    <a:pt x="176" y="271"/>
                    <a:pt x="170" y="271"/>
                  </a:cubicBezTo>
                  <a:cubicBezTo>
                    <a:pt x="165" y="269"/>
                    <a:pt x="162" y="275"/>
                    <a:pt x="158" y="275"/>
                  </a:cubicBezTo>
                  <a:cubicBezTo>
                    <a:pt x="154" y="273"/>
                    <a:pt x="150" y="271"/>
                    <a:pt x="146" y="273"/>
                  </a:cubicBezTo>
                  <a:cubicBezTo>
                    <a:pt x="140" y="273"/>
                    <a:pt x="136" y="278"/>
                    <a:pt x="132" y="281"/>
                  </a:cubicBezTo>
                  <a:cubicBezTo>
                    <a:pt x="123" y="284"/>
                    <a:pt x="113" y="278"/>
                    <a:pt x="106" y="285"/>
                  </a:cubicBezTo>
                  <a:cubicBezTo>
                    <a:pt x="103" y="289"/>
                    <a:pt x="100" y="295"/>
                    <a:pt x="96" y="289"/>
                  </a:cubicBezTo>
                  <a:cubicBezTo>
                    <a:pt x="90" y="289"/>
                    <a:pt x="90" y="283"/>
                    <a:pt x="87" y="279"/>
                  </a:cubicBezTo>
                  <a:cubicBezTo>
                    <a:pt x="82" y="280"/>
                    <a:pt x="81" y="278"/>
                    <a:pt x="78" y="274"/>
                  </a:cubicBezTo>
                  <a:cubicBezTo>
                    <a:pt x="76" y="277"/>
                    <a:pt x="70" y="281"/>
                    <a:pt x="72" y="273"/>
                  </a:cubicBezTo>
                  <a:cubicBezTo>
                    <a:pt x="76" y="268"/>
                    <a:pt x="73" y="262"/>
                    <a:pt x="71" y="258"/>
                  </a:cubicBezTo>
                  <a:cubicBezTo>
                    <a:pt x="70" y="253"/>
                    <a:pt x="63" y="250"/>
                    <a:pt x="65" y="245"/>
                  </a:cubicBezTo>
                  <a:cubicBezTo>
                    <a:pt x="69" y="246"/>
                    <a:pt x="73" y="243"/>
                    <a:pt x="72" y="237"/>
                  </a:cubicBezTo>
                  <a:cubicBezTo>
                    <a:pt x="73" y="224"/>
                    <a:pt x="67" y="213"/>
                    <a:pt x="61" y="203"/>
                  </a:cubicBezTo>
                  <a:cubicBezTo>
                    <a:pt x="51" y="187"/>
                    <a:pt x="49" y="166"/>
                    <a:pt x="39" y="150"/>
                  </a:cubicBezTo>
                  <a:cubicBezTo>
                    <a:pt x="33" y="145"/>
                    <a:pt x="40" y="145"/>
                    <a:pt x="43" y="141"/>
                  </a:cubicBezTo>
                  <a:cubicBezTo>
                    <a:pt x="45" y="135"/>
                    <a:pt x="49" y="133"/>
                    <a:pt x="53" y="138"/>
                  </a:cubicBezTo>
                  <a:cubicBezTo>
                    <a:pt x="58" y="139"/>
                    <a:pt x="58" y="146"/>
                    <a:pt x="58" y="151"/>
                  </a:cubicBezTo>
                  <a:cubicBezTo>
                    <a:pt x="64" y="156"/>
                    <a:pt x="71" y="151"/>
                    <a:pt x="77" y="153"/>
                  </a:cubicBezTo>
                  <a:cubicBezTo>
                    <a:pt x="81" y="154"/>
                    <a:pt x="86" y="157"/>
                    <a:pt x="89" y="152"/>
                  </a:cubicBezTo>
                  <a:cubicBezTo>
                    <a:pt x="93" y="147"/>
                    <a:pt x="101" y="146"/>
                    <a:pt x="100" y="137"/>
                  </a:cubicBezTo>
                  <a:cubicBezTo>
                    <a:pt x="100" y="113"/>
                    <a:pt x="99" y="88"/>
                    <a:pt x="99" y="64"/>
                  </a:cubicBezTo>
                  <a:close/>
                  <a:moveTo>
                    <a:pt x="244" y="197"/>
                  </a:moveTo>
                  <a:cubicBezTo>
                    <a:pt x="249" y="198"/>
                    <a:pt x="248" y="188"/>
                    <a:pt x="253" y="187"/>
                  </a:cubicBezTo>
                  <a:cubicBezTo>
                    <a:pt x="258" y="185"/>
                    <a:pt x="265" y="185"/>
                    <a:pt x="267" y="177"/>
                  </a:cubicBezTo>
                  <a:cubicBezTo>
                    <a:pt x="268" y="172"/>
                    <a:pt x="273" y="169"/>
                    <a:pt x="272" y="164"/>
                  </a:cubicBezTo>
                  <a:cubicBezTo>
                    <a:pt x="268" y="159"/>
                    <a:pt x="263" y="155"/>
                    <a:pt x="259" y="150"/>
                  </a:cubicBezTo>
                  <a:cubicBezTo>
                    <a:pt x="255" y="149"/>
                    <a:pt x="251" y="153"/>
                    <a:pt x="247" y="155"/>
                  </a:cubicBezTo>
                  <a:cubicBezTo>
                    <a:pt x="239" y="157"/>
                    <a:pt x="237" y="168"/>
                    <a:pt x="231" y="173"/>
                  </a:cubicBezTo>
                  <a:cubicBezTo>
                    <a:pt x="229" y="178"/>
                    <a:pt x="234" y="183"/>
                    <a:pt x="236" y="187"/>
                  </a:cubicBezTo>
                  <a:cubicBezTo>
                    <a:pt x="238" y="191"/>
                    <a:pt x="241" y="194"/>
                    <a:pt x="244" y="197"/>
                  </a:cubicBezTo>
                  <a:close/>
                  <a:moveTo>
                    <a:pt x="4" y="14"/>
                  </a:moveTo>
                  <a:cubicBezTo>
                    <a:pt x="10" y="12"/>
                    <a:pt x="8" y="21"/>
                    <a:pt x="8" y="25"/>
                  </a:cubicBezTo>
                  <a:cubicBezTo>
                    <a:pt x="9" y="31"/>
                    <a:pt x="0" y="30"/>
                    <a:pt x="1" y="24"/>
                  </a:cubicBezTo>
                  <a:cubicBezTo>
                    <a:pt x="0" y="20"/>
                    <a:pt x="5" y="19"/>
                    <a:pt x="4" y="14"/>
                  </a:cubicBezTo>
                  <a:close/>
                </a:path>
              </a:pathLst>
            </a:custGeom>
            <a:solidFill>
              <a:srgbClr val="0070C0"/>
            </a:solidFill>
            <a:ln w="1270">
              <a:solidFill>
                <a:schemeClr val="bg1">
                  <a:alpha val="39000"/>
                </a:schemeClr>
              </a:solidFill>
              <a:headEnd/>
              <a:tailEnd/>
            </a:ln>
            <a:effectLst/>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049" name="Rectangle 2048">
            <a:extLst>
              <a:ext uri="{FF2B5EF4-FFF2-40B4-BE49-F238E27FC236}">
                <a16:creationId xmlns:a16="http://schemas.microsoft.com/office/drawing/2014/main" id="{7E64DC34-0070-42D6-AF87-61847B33DFE8}"/>
              </a:ext>
            </a:extLst>
          </p:cNvPr>
          <p:cNvSpPr/>
          <p:nvPr/>
        </p:nvSpPr>
        <p:spPr>
          <a:xfrm>
            <a:off x="3989288" y="43456"/>
            <a:ext cx="6965530" cy="912480"/>
          </a:xfrm>
          <a:prstGeom prst="rect">
            <a:avLst/>
          </a:prstGeom>
          <a:noFill/>
          <a:ln>
            <a:noFill/>
          </a:ln>
        </p:spPr>
        <p:txBody>
          <a:bodyPr vert="horz" wrap="square" lIns="91440" tIns="45720" rIns="91440" bIns="45720" numCol="1" anchor="b" anchorCtr="0" compatLnSpc="1">
            <a:prstTxWarp prst="textNoShape">
              <a:avLst/>
            </a:prstTxWarp>
          </a:bodyPr>
          <a:lstStyle/>
          <a:p>
            <a:r>
              <a:rPr lang="en-US" sz="2800" b="1">
                <a:solidFill>
                  <a:srgbClr val="E73439"/>
                </a:solidFill>
                <a:latin typeface="Arial" panose="020B0604020202020204" pitchFamily="34" charset="0"/>
                <a:cs typeface="Arial" panose="020B0604020202020204" pitchFamily="34" charset="0"/>
              </a:rPr>
              <a:t>Activity: </a:t>
            </a:r>
            <a:r>
              <a:rPr lang="en-US" sz="2600" b="1">
                <a:solidFill>
                  <a:srgbClr val="577F9F"/>
                </a:solidFill>
                <a:ea typeface="+mj-ea"/>
                <a:cs typeface="Arial" panose="020B0604020202020204" pitchFamily="34" charset="0"/>
              </a:rPr>
              <a:t>Examples of African countries that introduced DDD models in 2020</a:t>
            </a:r>
          </a:p>
        </p:txBody>
      </p:sp>
      <p:sp>
        <p:nvSpPr>
          <p:cNvPr id="384" name="TextBox 383">
            <a:extLst>
              <a:ext uri="{FF2B5EF4-FFF2-40B4-BE49-F238E27FC236}">
                <a16:creationId xmlns:a16="http://schemas.microsoft.com/office/drawing/2014/main" id="{B6958247-F3F0-4E56-962C-914CD6B127F2}"/>
              </a:ext>
            </a:extLst>
          </p:cNvPr>
          <p:cNvSpPr txBox="1"/>
          <p:nvPr/>
        </p:nvSpPr>
        <p:spPr>
          <a:xfrm>
            <a:off x="3378315" y="4751691"/>
            <a:ext cx="2292525" cy="1631216"/>
          </a:xfrm>
          <a:prstGeom prst="rect">
            <a:avLst/>
          </a:prstGeom>
          <a:solidFill>
            <a:srgbClr val="00FD00"/>
          </a:solidFill>
        </p:spPr>
        <p:txBody>
          <a:bodyPr wrap="square" tIns="91440" bIns="91440" rtlCol="0" anchor="t">
            <a:spAutoFit/>
          </a:bodyPr>
          <a:lstStyle>
            <a:defPPr>
              <a:defRPr lang="en-US"/>
            </a:defPPr>
            <a:lvl1pPr marL="4763" lvl="0" algn="ctr" defTabSz="914400" eaLnBrk="1" fontAlgn="auto" hangingPunct="1">
              <a:spcBef>
                <a:spcPts val="600"/>
              </a:spcBef>
              <a:spcAft>
                <a:spcPts val="0"/>
              </a:spcAft>
              <a:defRPr b="1">
                <a:solidFill>
                  <a:prstClr val="black"/>
                </a:solidFill>
                <a:cs typeface="Arial" panose="020B0604020202020204" pitchFamily="34" charset="0"/>
              </a:defRPr>
            </a:lvl1pPr>
          </a:lstStyle>
          <a:p>
            <a:pPr marL="4445"/>
            <a:r>
              <a:rPr lang="en-US" sz="1600"/>
              <a:t>Botswana</a:t>
            </a:r>
            <a:endParaRPr lang="en-US" sz="1500" b="0"/>
          </a:p>
          <a:p>
            <a:pPr marL="287020" indent="-282575" algn="l">
              <a:lnSpc>
                <a:spcPct val="90000"/>
              </a:lnSpc>
              <a:buAutoNum type="romanLcParenBoth"/>
            </a:pPr>
            <a:r>
              <a:rPr lang="en-US" sz="1400" b="0"/>
              <a:t>Private pharmacies </a:t>
            </a:r>
          </a:p>
          <a:p>
            <a:pPr marL="287020" indent="-282575" algn="l">
              <a:lnSpc>
                <a:spcPct val="90000"/>
              </a:lnSpc>
              <a:buAutoNum type="romanLcParenBoth"/>
            </a:pPr>
            <a:r>
              <a:rPr lang="en-US" sz="1400" b="0"/>
              <a:t>Home delivery by courier (post office) </a:t>
            </a:r>
          </a:p>
          <a:p>
            <a:pPr marL="287020" indent="-282575" algn="l">
              <a:lnSpc>
                <a:spcPct val="90000"/>
              </a:lnSpc>
              <a:buAutoNum type="romanLcParenBoth"/>
            </a:pPr>
            <a:r>
              <a:rPr lang="en-US" sz="1400" b="0"/>
              <a:t>Viral  load testing through private labs </a:t>
            </a:r>
            <a:endParaRPr lang="ro-RO" sz="1400" b="0"/>
          </a:p>
        </p:txBody>
      </p:sp>
      <p:sp>
        <p:nvSpPr>
          <p:cNvPr id="114" name="Rectangle 113">
            <a:extLst>
              <a:ext uri="{FF2B5EF4-FFF2-40B4-BE49-F238E27FC236}">
                <a16:creationId xmlns:a16="http://schemas.microsoft.com/office/drawing/2014/main" id="{EB858C49-9A5A-410D-8E68-171A0403270F}"/>
              </a:ext>
            </a:extLst>
          </p:cNvPr>
          <p:cNvSpPr/>
          <p:nvPr/>
        </p:nvSpPr>
        <p:spPr>
          <a:xfrm>
            <a:off x="9242575" y="5279699"/>
            <a:ext cx="2701519" cy="723275"/>
          </a:xfrm>
          <a:prstGeom prst="rect">
            <a:avLst/>
          </a:prstGeom>
          <a:solidFill>
            <a:srgbClr val="00FD00"/>
          </a:solidFill>
        </p:spPr>
        <p:txBody>
          <a:bodyPr wrap="square" tIns="91440" bIns="91440" rtlCol="0">
            <a:spAutoFit/>
          </a:bodyPr>
          <a:lstStyle/>
          <a:p>
            <a:pPr marL="4763" algn="ctr" defTabSz="914400" eaLnBrk="1" fontAlgn="auto" hangingPunct="1">
              <a:spcBef>
                <a:spcPts val="600"/>
              </a:spcBef>
              <a:spcAft>
                <a:spcPts val="0"/>
              </a:spcAft>
            </a:pPr>
            <a:r>
              <a:rPr lang="en-US" sz="1600" b="1">
                <a:solidFill>
                  <a:prstClr val="black"/>
                </a:solidFill>
                <a:cs typeface="Arial" panose="020B0604020202020204" pitchFamily="34" charset="0"/>
              </a:rPr>
              <a:t>Lesotho </a:t>
            </a:r>
          </a:p>
          <a:p>
            <a:pPr marL="4763" defTabSz="914400" eaLnBrk="1" fontAlgn="auto" hangingPunct="1">
              <a:spcBef>
                <a:spcPts val="600"/>
              </a:spcBef>
              <a:spcAft>
                <a:spcPts val="0"/>
              </a:spcAft>
            </a:pPr>
            <a:r>
              <a:rPr lang="en-US" sz="1400">
                <a:solidFill>
                  <a:prstClr val="black"/>
                </a:solidFill>
                <a:cs typeface="Arial" panose="020B0604020202020204" pitchFamily="34" charset="0"/>
              </a:rPr>
              <a:t>(</a:t>
            </a:r>
            <a:r>
              <a:rPr lang="en-US" sz="1400" err="1">
                <a:solidFill>
                  <a:prstClr val="black"/>
                </a:solidFill>
                <a:cs typeface="Arial" panose="020B0604020202020204" pitchFamily="34" charset="0"/>
              </a:rPr>
              <a:t>i</a:t>
            </a:r>
            <a:r>
              <a:rPr lang="en-US" sz="1400">
                <a:solidFill>
                  <a:prstClr val="black"/>
                </a:solidFill>
                <a:cs typeface="Arial" panose="020B0604020202020204" pitchFamily="34" charset="0"/>
              </a:rPr>
              <a:t>)  Automated models</a:t>
            </a:r>
            <a:endParaRPr lang="ro-RO" sz="1600" b="1">
              <a:solidFill>
                <a:prstClr val="black"/>
              </a:solidFill>
              <a:cs typeface="Arial" panose="020B0604020202020204" pitchFamily="34" charset="0"/>
            </a:endParaRPr>
          </a:p>
        </p:txBody>
      </p:sp>
      <p:sp>
        <p:nvSpPr>
          <p:cNvPr id="104" name="Rectangle 103">
            <a:extLst>
              <a:ext uri="{FF2B5EF4-FFF2-40B4-BE49-F238E27FC236}">
                <a16:creationId xmlns:a16="http://schemas.microsoft.com/office/drawing/2014/main" id="{AA25A4AD-E51E-47FC-83D2-45563A5294D8}"/>
              </a:ext>
            </a:extLst>
          </p:cNvPr>
          <p:cNvSpPr/>
          <p:nvPr/>
        </p:nvSpPr>
        <p:spPr>
          <a:xfrm>
            <a:off x="9223360" y="2932008"/>
            <a:ext cx="2742573" cy="769441"/>
          </a:xfrm>
          <a:prstGeom prst="rect">
            <a:avLst/>
          </a:prstGeom>
          <a:solidFill>
            <a:srgbClr val="00FD00"/>
          </a:solidFill>
        </p:spPr>
        <p:txBody>
          <a:bodyPr wrap="square" tIns="91440" bIns="91440" rtlCol="0">
            <a:spAutoFit/>
          </a:bodyPr>
          <a:lstStyle/>
          <a:p>
            <a:pPr marL="4763" algn="ctr" defTabSz="914400" eaLnBrk="1" fontAlgn="auto" hangingPunct="1">
              <a:spcBef>
                <a:spcPts val="600"/>
              </a:spcBef>
              <a:spcAft>
                <a:spcPts val="0"/>
              </a:spcAft>
            </a:pPr>
            <a:r>
              <a:rPr lang="en-US" b="1">
                <a:solidFill>
                  <a:prstClr val="black"/>
                </a:solidFill>
                <a:cs typeface="Arial" panose="020B0604020202020204" pitchFamily="34" charset="0"/>
              </a:rPr>
              <a:t>Mozambique  </a:t>
            </a:r>
          </a:p>
          <a:p>
            <a:pPr marL="4763" algn="ctr" defTabSz="914400" eaLnBrk="1" fontAlgn="auto" hangingPunct="1">
              <a:spcBef>
                <a:spcPts val="600"/>
              </a:spcBef>
              <a:spcAft>
                <a:spcPts val="0"/>
              </a:spcAft>
            </a:pPr>
            <a:r>
              <a:rPr lang="en-US" sz="1500">
                <a:solidFill>
                  <a:prstClr val="black"/>
                </a:solidFill>
                <a:cs typeface="Arial" panose="020B0604020202020204" pitchFamily="34" charset="0"/>
              </a:rPr>
              <a:t>(</a:t>
            </a:r>
            <a:r>
              <a:rPr lang="en-US" sz="1500" err="1">
                <a:solidFill>
                  <a:prstClr val="black"/>
                </a:solidFill>
                <a:cs typeface="Arial" panose="020B0604020202020204" pitchFamily="34" charset="0"/>
              </a:rPr>
              <a:t>i</a:t>
            </a:r>
            <a:r>
              <a:rPr lang="en-US" sz="1500">
                <a:solidFill>
                  <a:prstClr val="black"/>
                </a:solidFill>
                <a:cs typeface="Arial" panose="020B0604020202020204" pitchFamily="34" charset="0"/>
              </a:rPr>
              <a:t>) Private pharmacies</a:t>
            </a:r>
            <a:endParaRPr lang="ro-RO" b="1">
              <a:solidFill>
                <a:prstClr val="black"/>
              </a:solidFill>
              <a:cs typeface="Arial" panose="020B0604020202020204" pitchFamily="34" charset="0"/>
            </a:endParaRPr>
          </a:p>
        </p:txBody>
      </p:sp>
      <p:sp>
        <p:nvSpPr>
          <p:cNvPr id="118" name="TextBox 117">
            <a:extLst>
              <a:ext uri="{FF2B5EF4-FFF2-40B4-BE49-F238E27FC236}">
                <a16:creationId xmlns:a16="http://schemas.microsoft.com/office/drawing/2014/main" id="{050C003D-F283-4D33-8A55-04C258F3A708}"/>
              </a:ext>
            </a:extLst>
          </p:cNvPr>
          <p:cNvSpPr txBox="1"/>
          <p:nvPr/>
        </p:nvSpPr>
        <p:spPr>
          <a:xfrm>
            <a:off x="270828" y="4710023"/>
            <a:ext cx="2442426" cy="1166473"/>
          </a:xfrm>
          <a:prstGeom prst="rect">
            <a:avLst/>
          </a:prstGeom>
          <a:solidFill>
            <a:srgbClr val="00FD00"/>
          </a:solidFill>
        </p:spPr>
        <p:txBody>
          <a:bodyPr wrap="square" tIns="91440" bIns="91440" rtlCol="0">
            <a:spAutoFit/>
          </a:bodyPr>
          <a:lstStyle/>
          <a:p>
            <a:pPr marL="4763" lvl="0" algn="ctr" defTabSz="914400" eaLnBrk="1" fontAlgn="auto" hangingPunct="1">
              <a:spcBef>
                <a:spcPts val="600"/>
              </a:spcBef>
              <a:spcAft>
                <a:spcPts val="0"/>
              </a:spcAft>
            </a:pPr>
            <a:r>
              <a:rPr lang="en-US" sz="1600" b="1">
                <a:solidFill>
                  <a:prstClr val="black"/>
                </a:solidFill>
                <a:cs typeface="Arial" panose="020B0604020202020204" pitchFamily="34" charset="0"/>
              </a:rPr>
              <a:t>DRC</a:t>
            </a:r>
            <a:endParaRPr lang="en-US" sz="1600">
              <a:solidFill>
                <a:prstClr val="black"/>
              </a:solidFill>
              <a:cs typeface="Arial" panose="020B0604020202020204" pitchFamily="34" charset="0"/>
            </a:endParaRPr>
          </a:p>
          <a:p>
            <a:pPr marL="287338" lvl="0" indent="-282575" defTabSz="914400" eaLnBrk="1" fontAlgn="auto" hangingPunct="1">
              <a:lnSpc>
                <a:spcPct val="90000"/>
              </a:lnSpc>
              <a:spcBef>
                <a:spcPts val="600"/>
              </a:spcBef>
              <a:spcAft>
                <a:spcPts val="0"/>
              </a:spcAft>
              <a:buAutoNum type="romanLcParenBoth"/>
            </a:pPr>
            <a:r>
              <a:rPr lang="en-US" sz="1400">
                <a:solidFill>
                  <a:prstClr val="black"/>
                </a:solidFill>
                <a:cs typeface="Arial" panose="020B0604020202020204" pitchFamily="34" charset="0"/>
              </a:rPr>
              <a:t>Expanding community delivery (PODI, DIC) </a:t>
            </a:r>
          </a:p>
          <a:p>
            <a:pPr marL="287338" lvl="0" indent="-282575" defTabSz="914400" eaLnBrk="1" fontAlgn="auto" hangingPunct="1">
              <a:lnSpc>
                <a:spcPct val="90000"/>
              </a:lnSpc>
              <a:spcBef>
                <a:spcPts val="600"/>
              </a:spcBef>
              <a:spcAft>
                <a:spcPts val="0"/>
              </a:spcAft>
              <a:buAutoNum type="romanLcParenBoth"/>
            </a:pPr>
            <a:r>
              <a:rPr kumimoji="0" lang="en-US" sz="1400" b="0" i="0" u="none" strike="noStrike" kern="1200" cap="none" spc="0" normalizeH="0" baseline="0" noProof="0">
                <a:ln>
                  <a:noFill/>
                </a:ln>
                <a:solidFill>
                  <a:prstClr val="black"/>
                </a:solidFill>
                <a:effectLst/>
                <a:uLnTx/>
                <a:uFillTx/>
                <a:cs typeface="Arial" panose="020B0604020202020204" pitchFamily="34" charset="0"/>
              </a:rPr>
              <a:t>Private pharmacies</a:t>
            </a:r>
          </a:p>
        </p:txBody>
      </p:sp>
      <p:cxnSp>
        <p:nvCxnSpPr>
          <p:cNvPr id="129" name="Straight Connector 128">
            <a:extLst>
              <a:ext uri="{FF2B5EF4-FFF2-40B4-BE49-F238E27FC236}">
                <a16:creationId xmlns:a16="http://schemas.microsoft.com/office/drawing/2014/main" id="{1930B4C3-B6E6-448D-A5CE-9F08C134442E}"/>
              </a:ext>
            </a:extLst>
          </p:cNvPr>
          <p:cNvCxnSpPr>
            <a:cxnSpLocks/>
          </p:cNvCxnSpPr>
          <p:nvPr/>
        </p:nvCxnSpPr>
        <p:spPr>
          <a:xfrm>
            <a:off x="2824411" y="3644828"/>
            <a:ext cx="3108960" cy="0"/>
          </a:xfrm>
          <a:prstGeom prst="line">
            <a:avLst/>
          </a:prstGeom>
          <a:ln w="38100">
            <a:solidFill>
              <a:schemeClr val="tx1">
                <a:lumMod val="75000"/>
                <a:lumOff val="25000"/>
              </a:schemeClr>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133" name="Connector: Elbow 132">
            <a:extLst>
              <a:ext uri="{FF2B5EF4-FFF2-40B4-BE49-F238E27FC236}">
                <a16:creationId xmlns:a16="http://schemas.microsoft.com/office/drawing/2014/main" id="{8A381248-9F5D-4F73-AA44-50F7125B61F0}"/>
              </a:ext>
            </a:extLst>
          </p:cNvPr>
          <p:cNvCxnSpPr>
            <a:cxnSpLocks/>
            <a:stCxn id="384" idx="3"/>
          </p:cNvCxnSpPr>
          <p:nvPr/>
        </p:nvCxnSpPr>
        <p:spPr>
          <a:xfrm flipV="1">
            <a:off x="5670840" y="5342881"/>
            <a:ext cx="1211595" cy="224418"/>
          </a:xfrm>
          <a:prstGeom prst="bentConnector3">
            <a:avLst>
              <a:gd name="adj1" fmla="val 50000"/>
            </a:avLst>
          </a:prstGeom>
          <a:ln w="38100">
            <a:solidFill>
              <a:schemeClr val="tx1">
                <a:lumMod val="75000"/>
                <a:lumOff val="25000"/>
              </a:schemeClr>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sp>
        <p:nvSpPr>
          <p:cNvPr id="136" name="Rectangle 135">
            <a:extLst>
              <a:ext uri="{FF2B5EF4-FFF2-40B4-BE49-F238E27FC236}">
                <a16:creationId xmlns:a16="http://schemas.microsoft.com/office/drawing/2014/main" id="{AACA720B-AC94-4A25-B5D8-B14814DA5D3F}"/>
              </a:ext>
            </a:extLst>
          </p:cNvPr>
          <p:cNvSpPr/>
          <p:nvPr/>
        </p:nvSpPr>
        <p:spPr>
          <a:xfrm>
            <a:off x="9254572" y="3832992"/>
            <a:ext cx="2701519" cy="972574"/>
          </a:xfrm>
          <a:prstGeom prst="rect">
            <a:avLst/>
          </a:prstGeom>
          <a:solidFill>
            <a:srgbClr val="00FD00"/>
          </a:solidFill>
        </p:spPr>
        <p:txBody>
          <a:bodyPr wrap="square" tIns="91440" bIns="91440" rtlCol="0">
            <a:spAutoFit/>
          </a:bodyPr>
          <a:lstStyle/>
          <a:p>
            <a:pPr marL="4763" algn="ctr" defTabSz="914400" eaLnBrk="1" fontAlgn="auto" hangingPunct="1">
              <a:spcBef>
                <a:spcPts val="600"/>
              </a:spcBef>
              <a:spcAft>
                <a:spcPts val="0"/>
              </a:spcAft>
            </a:pPr>
            <a:r>
              <a:rPr lang="en-US" sz="1600" b="1">
                <a:solidFill>
                  <a:prstClr val="black"/>
                </a:solidFill>
                <a:cs typeface="Arial" panose="020B0604020202020204" pitchFamily="34" charset="0"/>
              </a:rPr>
              <a:t>Eswatini </a:t>
            </a:r>
          </a:p>
          <a:p>
            <a:pPr marL="287338" indent="-282575" defTabSz="914400" eaLnBrk="1" fontAlgn="auto" hangingPunct="1">
              <a:lnSpc>
                <a:spcPct val="90000"/>
              </a:lnSpc>
              <a:spcBef>
                <a:spcPts val="600"/>
              </a:spcBef>
              <a:spcAft>
                <a:spcPts val="0"/>
              </a:spcAft>
              <a:buAutoNum type="romanLcParenBoth"/>
            </a:pPr>
            <a:r>
              <a:rPr lang="en-US" sz="1400">
                <a:solidFill>
                  <a:prstClr val="black"/>
                </a:solidFill>
                <a:cs typeface="Arial" panose="020B0604020202020204" pitchFamily="34" charset="0"/>
              </a:rPr>
              <a:t>Community delivery model</a:t>
            </a:r>
          </a:p>
          <a:p>
            <a:pPr marL="287338" indent="-282575" defTabSz="914400" eaLnBrk="1" fontAlgn="auto" hangingPunct="1">
              <a:lnSpc>
                <a:spcPct val="90000"/>
              </a:lnSpc>
              <a:spcBef>
                <a:spcPts val="600"/>
              </a:spcBef>
              <a:spcAft>
                <a:spcPts val="0"/>
              </a:spcAft>
              <a:buAutoNum type="romanLcParenBoth"/>
            </a:pPr>
            <a:r>
              <a:rPr lang="en-US" sz="1400">
                <a:solidFill>
                  <a:prstClr val="black"/>
                </a:solidFill>
                <a:cs typeface="Arial" panose="020B0604020202020204" pitchFamily="34" charset="0"/>
              </a:rPr>
              <a:t>Private pharmacies</a:t>
            </a:r>
            <a:endParaRPr lang="ro-RO" sz="1400">
              <a:solidFill>
                <a:prstClr val="black"/>
              </a:solidFill>
              <a:cs typeface="Arial" panose="020B0604020202020204" pitchFamily="34" charset="0"/>
            </a:endParaRPr>
          </a:p>
        </p:txBody>
      </p:sp>
      <p:cxnSp>
        <p:nvCxnSpPr>
          <p:cNvPr id="139" name="Connector: Elbow 138">
            <a:extLst>
              <a:ext uri="{FF2B5EF4-FFF2-40B4-BE49-F238E27FC236}">
                <a16:creationId xmlns:a16="http://schemas.microsoft.com/office/drawing/2014/main" id="{198F921C-D151-4C38-A0AE-CD392DCD0877}"/>
              </a:ext>
            </a:extLst>
          </p:cNvPr>
          <p:cNvCxnSpPr>
            <a:cxnSpLocks/>
            <a:endCxn id="104" idx="1"/>
          </p:cNvCxnSpPr>
          <p:nvPr/>
        </p:nvCxnSpPr>
        <p:spPr>
          <a:xfrm rot="5400000" flipH="1" flipV="1">
            <a:off x="7848576" y="3517502"/>
            <a:ext cx="1519760" cy="1229808"/>
          </a:xfrm>
          <a:prstGeom prst="bentConnector2">
            <a:avLst/>
          </a:prstGeom>
          <a:ln w="38100">
            <a:solidFill>
              <a:schemeClr val="tx1">
                <a:lumMod val="75000"/>
                <a:lumOff val="25000"/>
              </a:schemeClr>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144" name="Connector: Elbow 143">
            <a:extLst>
              <a:ext uri="{FF2B5EF4-FFF2-40B4-BE49-F238E27FC236}">
                <a16:creationId xmlns:a16="http://schemas.microsoft.com/office/drawing/2014/main" id="{CD4A9013-0464-4C81-BA4B-EC2F554EBD44}"/>
              </a:ext>
            </a:extLst>
          </p:cNvPr>
          <p:cNvCxnSpPr>
            <a:cxnSpLocks/>
            <a:endCxn id="136" idx="1"/>
          </p:cNvCxnSpPr>
          <p:nvPr/>
        </p:nvCxnSpPr>
        <p:spPr>
          <a:xfrm flipV="1">
            <a:off x="7571178" y="4319279"/>
            <a:ext cx="1683394" cy="1528828"/>
          </a:xfrm>
          <a:prstGeom prst="bentConnector3">
            <a:avLst>
              <a:gd name="adj1" fmla="val 50000"/>
            </a:avLst>
          </a:prstGeom>
          <a:ln w="38100">
            <a:solidFill>
              <a:schemeClr val="tx1">
                <a:lumMod val="75000"/>
                <a:lumOff val="25000"/>
              </a:schemeClr>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sp>
        <p:nvSpPr>
          <p:cNvPr id="149" name="Rectangle 148">
            <a:extLst>
              <a:ext uri="{FF2B5EF4-FFF2-40B4-BE49-F238E27FC236}">
                <a16:creationId xmlns:a16="http://schemas.microsoft.com/office/drawing/2014/main" id="{FE495858-2DB4-4DAB-99F4-D9FC95F905A2}"/>
              </a:ext>
            </a:extLst>
          </p:cNvPr>
          <p:cNvSpPr/>
          <p:nvPr/>
        </p:nvSpPr>
        <p:spPr>
          <a:xfrm>
            <a:off x="9194737" y="1668336"/>
            <a:ext cx="2761354" cy="895630"/>
          </a:xfrm>
          <a:prstGeom prst="rect">
            <a:avLst/>
          </a:prstGeom>
          <a:solidFill>
            <a:srgbClr val="00FD00"/>
          </a:solidFill>
        </p:spPr>
        <p:txBody>
          <a:bodyPr wrap="square" tIns="91440" bIns="91440" rtlCol="0">
            <a:spAutoFit/>
          </a:bodyPr>
          <a:lstStyle/>
          <a:p>
            <a:pPr marL="4763" algn="ctr" defTabSz="914400" eaLnBrk="1" fontAlgn="auto" hangingPunct="1">
              <a:spcBef>
                <a:spcPts val="600"/>
              </a:spcBef>
              <a:spcAft>
                <a:spcPts val="0"/>
              </a:spcAft>
            </a:pPr>
            <a:r>
              <a:rPr lang="en-US" sz="1600" b="1">
                <a:solidFill>
                  <a:prstClr val="black"/>
                </a:solidFill>
                <a:cs typeface="Arial" panose="020B0604020202020204" pitchFamily="34" charset="0"/>
              </a:rPr>
              <a:t>Malawi </a:t>
            </a:r>
          </a:p>
          <a:p>
            <a:pPr marL="287338" indent="-282575" defTabSz="914400" eaLnBrk="1" fontAlgn="auto" hangingPunct="1">
              <a:lnSpc>
                <a:spcPct val="90000"/>
              </a:lnSpc>
              <a:spcBef>
                <a:spcPts val="600"/>
              </a:spcBef>
              <a:spcAft>
                <a:spcPts val="0"/>
              </a:spcAft>
              <a:buAutoNum type="romanLcParenBoth"/>
            </a:pPr>
            <a:r>
              <a:rPr lang="en-US" sz="1400">
                <a:solidFill>
                  <a:prstClr val="black"/>
                </a:solidFill>
                <a:cs typeface="Arial" panose="020B0604020202020204" pitchFamily="34" charset="0"/>
              </a:rPr>
              <a:t>Franchised private (</a:t>
            </a:r>
            <a:r>
              <a:rPr lang="en-US" sz="1400" err="1">
                <a:solidFill>
                  <a:prstClr val="black"/>
                </a:solidFill>
                <a:cs typeface="Arial" panose="020B0604020202020204" pitchFamily="34" charset="0"/>
              </a:rPr>
              <a:t>Tunza</a:t>
            </a:r>
            <a:r>
              <a:rPr lang="en-US" sz="1400">
                <a:solidFill>
                  <a:prstClr val="black"/>
                </a:solidFill>
                <a:cs typeface="Arial" panose="020B0604020202020204" pitchFamily="34" charset="0"/>
              </a:rPr>
              <a:t>) clinics</a:t>
            </a:r>
          </a:p>
        </p:txBody>
      </p:sp>
      <p:cxnSp>
        <p:nvCxnSpPr>
          <p:cNvPr id="155" name="Connector: Elbow 154">
            <a:extLst>
              <a:ext uri="{FF2B5EF4-FFF2-40B4-BE49-F238E27FC236}">
                <a16:creationId xmlns:a16="http://schemas.microsoft.com/office/drawing/2014/main" id="{9D12108A-8733-4415-9FD3-D335AF9CD148}"/>
              </a:ext>
            </a:extLst>
          </p:cNvPr>
          <p:cNvCxnSpPr>
            <a:cxnSpLocks/>
            <a:endCxn id="149" idx="1"/>
          </p:cNvCxnSpPr>
          <p:nvPr/>
        </p:nvCxnSpPr>
        <p:spPr>
          <a:xfrm rot="5400000" flipH="1" flipV="1">
            <a:off x="7168784" y="2598365"/>
            <a:ext cx="2508166" cy="1543739"/>
          </a:xfrm>
          <a:prstGeom prst="bentConnector2">
            <a:avLst/>
          </a:prstGeom>
          <a:ln w="38100">
            <a:solidFill>
              <a:schemeClr val="tx1">
                <a:lumMod val="75000"/>
                <a:lumOff val="25000"/>
              </a:schemeClr>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2065" name="Connector: Elbow 2064">
            <a:extLst>
              <a:ext uri="{FF2B5EF4-FFF2-40B4-BE49-F238E27FC236}">
                <a16:creationId xmlns:a16="http://schemas.microsoft.com/office/drawing/2014/main" id="{A5B6B216-9C37-4DA8-BECD-39712432C031}"/>
              </a:ext>
            </a:extLst>
          </p:cNvPr>
          <p:cNvCxnSpPr>
            <a:cxnSpLocks/>
            <a:stCxn id="75" idx="3"/>
          </p:cNvCxnSpPr>
          <p:nvPr/>
        </p:nvCxnSpPr>
        <p:spPr>
          <a:xfrm>
            <a:off x="2705567" y="1416519"/>
            <a:ext cx="1669870" cy="1796653"/>
          </a:xfrm>
          <a:prstGeom prst="bentConnector2">
            <a:avLst/>
          </a:prstGeom>
          <a:ln w="38100">
            <a:solidFill>
              <a:schemeClr val="tx1">
                <a:lumMod val="75000"/>
                <a:lumOff val="25000"/>
              </a:schemeClr>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111" name="Connector: Elbow 110">
            <a:extLst>
              <a:ext uri="{FF2B5EF4-FFF2-40B4-BE49-F238E27FC236}">
                <a16:creationId xmlns:a16="http://schemas.microsoft.com/office/drawing/2014/main" id="{6D76E955-8A7E-4ECB-856F-2C9FD91D9599}"/>
              </a:ext>
            </a:extLst>
          </p:cNvPr>
          <p:cNvCxnSpPr>
            <a:cxnSpLocks/>
            <a:endCxn id="114" idx="1"/>
          </p:cNvCxnSpPr>
          <p:nvPr/>
        </p:nvCxnSpPr>
        <p:spPr>
          <a:xfrm flipV="1">
            <a:off x="7305920" y="5641337"/>
            <a:ext cx="1936655" cy="595574"/>
          </a:xfrm>
          <a:prstGeom prst="bentConnector3">
            <a:avLst>
              <a:gd name="adj1" fmla="val 50000"/>
            </a:avLst>
          </a:prstGeom>
          <a:ln w="38100">
            <a:solidFill>
              <a:schemeClr val="tx1">
                <a:lumMod val="75000"/>
                <a:lumOff val="25000"/>
              </a:schemeClr>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72" name="Connector: Elbow 71">
            <a:extLst>
              <a:ext uri="{FF2B5EF4-FFF2-40B4-BE49-F238E27FC236}">
                <a16:creationId xmlns:a16="http://schemas.microsoft.com/office/drawing/2014/main" id="{FEA4FD8E-C8FB-417A-9B7B-6D39A9EB2DCD}"/>
              </a:ext>
            </a:extLst>
          </p:cNvPr>
          <p:cNvCxnSpPr>
            <a:cxnSpLocks/>
          </p:cNvCxnSpPr>
          <p:nvPr/>
        </p:nvCxnSpPr>
        <p:spPr>
          <a:xfrm flipV="1">
            <a:off x="2757608" y="4621739"/>
            <a:ext cx="4163279" cy="1043444"/>
          </a:xfrm>
          <a:prstGeom prst="bentConnector3">
            <a:avLst>
              <a:gd name="adj1" fmla="val 9587"/>
            </a:avLst>
          </a:prstGeom>
          <a:ln w="38100">
            <a:solidFill>
              <a:schemeClr val="tx1">
                <a:lumMod val="75000"/>
                <a:lumOff val="25000"/>
              </a:schemeClr>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id="{1C6C5CC0-C4FE-4658-ADB4-EF8F0A9EF76D}"/>
              </a:ext>
            </a:extLst>
          </p:cNvPr>
          <p:cNvSpPr txBox="1"/>
          <p:nvPr/>
        </p:nvSpPr>
        <p:spPr>
          <a:xfrm>
            <a:off x="266727" y="833282"/>
            <a:ext cx="2438840" cy="1166473"/>
          </a:xfrm>
          <a:prstGeom prst="rect">
            <a:avLst/>
          </a:prstGeom>
          <a:solidFill>
            <a:srgbClr val="00FD00"/>
          </a:solidFill>
        </p:spPr>
        <p:txBody>
          <a:bodyPr wrap="square" tIns="91440" bIns="91440" rtlCol="0">
            <a:spAutoFit/>
          </a:bodyPr>
          <a:lstStyle/>
          <a:p>
            <a:pPr marL="4763" lvl="0" algn="ctr" defTabSz="914400" eaLnBrk="1" fontAlgn="auto" hangingPunct="1">
              <a:spcBef>
                <a:spcPts val="600"/>
              </a:spcBef>
              <a:spcAft>
                <a:spcPts val="0"/>
              </a:spcAft>
            </a:pPr>
            <a:r>
              <a:rPr lang="en-US" sz="1600" b="1">
                <a:solidFill>
                  <a:prstClr val="black"/>
                </a:solidFill>
                <a:cs typeface="Arial" panose="020B0604020202020204" pitchFamily="34" charset="0"/>
              </a:rPr>
              <a:t>Cote d’Ivoire</a:t>
            </a:r>
            <a:endParaRPr lang="en-US" sz="1600">
              <a:solidFill>
                <a:prstClr val="black"/>
              </a:solidFill>
              <a:cs typeface="Arial" panose="020B0604020202020204" pitchFamily="34" charset="0"/>
            </a:endParaRPr>
          </a:p>
          <a:p>
            <a:pPr marL="287338" lvl="0" indent="-282575" defTabSz="914400" eaLnBrk="1" fontAlgn="auto" hangingPunct="1">
              <a:lnSpc>
                <a:spcPct val="90000"/>
              </a:lnSpc>
              <a:spcBef>
                <a:spcPts val="600"/>
              </a:spcBef>
              <a:spcAft>
                <a:spcPts val="0"/>
              </a:spcAft>
              <a:buAutoNum type="romanLcParenBoth"/>
            </a:pPr>
            <a:r>
              <a:rPr lang="en-US" sz="1400">
                <a:solidFill>
                  <a:prstClr val="black"/>
                </a:solidFill>
                <a:cs typeface="Arial" panose="020B0604020202020204" pitchFamily="34" charset="0"/>
              </a:rPr>
              <a:t>Expanding community delivery (PODI, DIC) </a:t>
            </a:r>
          </a:p>
          <a:p>
            <a:pPr marL="287338" lvl="0" indent="-282575" defTabSz="914400" eaLnBrk="1" fontAlgn="auto" hangingPunct="1">
              <a:lnSpc>
                <a:spcPct val="90000"/>
              </a:lnSpc>
              <a:spcBef>
                <a:spcPts val="600"/>
              </a:spcBef>
              <a:spcAft>
                <a:spcPts val="0"/>
              </a:spcAft>
              <a:buAutoNum type="romanLcParenBoth"/>
            </a:pPr>
            <a:r>
              <a:rPr lang="en-US" sz="1400">
                <a:solidFill>
                  <a:prstClr val="black"/>
                </a:solidFill>
                <a:cs typeface="Arial" panose="020B0604020202020204" pitchFamily="34" charset="0"/>
              </a:rPr>
              <a:t>Private pharmacy</a:t>
            </a:r>
            <a:endParaRPr kumimoji="0" lang="ro-RO" sz="1400" b="0" i="0" u="none" strike="noStrike" kern="1200" cap="none" spc="0" normalizeH="0" baseline="0" noProof="0">
              <a:ln>
                <a:noFill/>
              </a:ln>
              <a:solidFill>
                <a:prstClr val="black">
                  <a:lumMod val="75000"/>
                  <a:lumOff val="25000"/>
                </a:prstClr>
              </a:solidFill>
              <a:effectLst/>
              <a:uLnTx/>
              <a:uFillTx/>
              <a:cs typeface="Arial" panose="020B0604020202020204" pitchFamily="34" charset="0"/>
            </a:endParaRPr>
          </a:p>
        </p:txBody>
      </p:sp>
      <p:sp>
        <p:nvSpPr>
          <p:cNvPr id="77" name="TextBox 76">
            <a:extLst>
              <a:ext uri="{FF2B5EF4-FFF2-40B4-BE49-F238E27FC236}">
                <a16:creationId xmlns:a16="http://schemas.microsoft.com/office/drawing/2014/main" id="{3BA28295-DED9-48C7-9122-01E12B047AA7}"/>
              </a:ext>
            </a:extLst>
          </p:cNvPr>
          <p:cNvSpPr txBox="1"/>
          <p:nvPr/>
        </p:nvSpPr>
        <p:spPr>
          <a:xfrm>
            <a:off x="280966" y="2978912"/>
            <a:ext cx="2442426" cy="972574"/>
          </a:xfrm>
          <a:prstGeom prst="rect">
            <a:avLst/>
          </a:prstGeom>
          <a:solidFill>
            <a:srgbClr val="00FD00"/>
          </a:solidFill>
        </p:spPr>
        <p:txBody>
          <a:bodyPr wrap="square" tIns="91440" bIns="91440" rtlCol="0">
            <a:spAutoFit/>
          </a:bodyPr>
          <a:lstStyle/>
          <a:p>
            <a:pPr marL="4763" lvl="0" algn="ctr" defTabSz="914400" eaLnBrk="1" fontAlgn="auto" hangingPunct="1">
              <a:spcBef>
                <a:spcPts val="600"/>
              </a:spcBef>
              <a:spcAft>
                <a:spcPts val="0"/>
              </a:spcAft>
            </a:pPr>
            <a:r>
              <a:rPr lang="en-US" sz="1600" b="1">
                <a:solidFill>
                  <a:prstClr val="black"/>
                </a:solidFill>
                <a:cs typeface="Arial" panose="020B0604020202020204" pitchFamily="34" charset="0"/>
              </a:rPr>
              <a:t>Cameroon</a:t>
            </a:r>
            <a:endParaRPr lang="en-US" sz="1600">
              <a:solidFill>
                <a:prstClr val="black"/>
              </a:solidFill>
              <a:cs typeface="Arial" panose="020B0604020202020204" pitchFamily="34" charset="0"/>
            </a:endParaRPr>
          </a:p>
          <a:p>
            <a:pPr marL="287338" lvl="0" indent="-282575" defTabSz="914400" eaLnBrk="1" fontAlgn="auto" hangingPunct="1">
              <a:lnSpc>
                <a:spcPct val="90000"/>
              </a:lnSpc>
              <a:spcBef>
                <a:spcPts val="600"/>
              </a:spcBef>
              <a:spcAft>
                <a:spcPts val="0"/>
              </a:spcAft>
              <a:buAutoNum type="romanLcParenBoth"/>
            </a:pPr>
            <a:r>
              <a:rPr lang="en-US" sz="1400">
                <a:solidFill>
                  <a:prstClr val="black"/>
                </a:solidFill>
                <a:cs typeface="Arial" panose="020B0604020202020204" pitchFamily="34" charset="0"/>
              </a:rPr>
              <a:t>Community distribution</a:t>
            </a:r>
          </a:p>
          <a:p>
            <a:pPr marL="287338" lvl="0" indent="-282575" defTabSz="914400" eaLnBrk="1" fontAlgn="auto" hangingPunct="1">
              <a:lnSpc>
                <a:spcPct val="90000"/>
              </a:lnSpc>
              <a:spcBef>
                <a:spcPts val="600"/>
              </a:spcBef>
              <a:spcAft>
                <a:spcPts val="0"/>
              </a:spcAft>
              <a:buAutoNum type="romanLcParenBoth"/>
            </a:pPr>
            <a:r>
              <a:rPr kumimoji="0" lang="en-US" sz="1400" b="0" i="0" u="none" strike="noStrike" kern="1200" cap="none" spc="0" normalizeH="0" baseline="0" noProof="0">
                <a:ln>
                  <a:noFill/>
                </a:ln>
                <a:solidFill>
                  <a:prstClr val="black"/>
                </a:solidFill>
                <a:effectLst/>
                <a:uLnTx/>
                <a:uFillTx/>
                <a:cs typeface="Arial" panose="020B0604020202020204" pitchFamily="34" charset="0"/>
              </a:rPr>
              <a:t>Private pharmacies</a:t>
            </a:r>
          </a:p>
        </p:txBody>
      </p:sp>
      <p:sp>
        <p:nvSpPr>
          <p:cNvPr id="89" name="Rectangle 88">
            <a:extLst>
              <a:ext uri="{FF2B5EF4-FFF2-40B4-BE49-F238E27FC236}">
                <a16:creationId xmlns:a16="http://schemas.microsoft.com/office/drawing/2014/main" id="{E1B1C5DC-A2B5-4DA1-9142-207B834B9A63}"/>
              </a:ext>
            </a:extLst>
          </p:cNvPr>
          <p:cNvSpPr/>
          <p:nvPr/>
        </p:nvSpPr>
        <p:spPr>
          <a:xfrm>
            <a:off x="9194737" y="870971"/>
            <a:ext cx="2761354" cy="701731"/>
          </a:xfrm>
          <a:prstGeom prst="rect">
            <a:avLst/>
          </a:prstGeom>
          <a:solidFill>
            <a:srgbClr val="00FD00"/>
          </a:solidFill>
        </p:spPr>
        <p:txBody>
          <a:bodyPr wrap="square" tIns="91440" bIns="91440" rtlCol="0">
            <a:spAutoFit/>
          </a:bodyPr>
          <a:lstStyle/>
          <a:p>
            <a:pPr marL="4763" algn="ctr" defTabSz="914400" eaLnBrk="1" fontAlgn="auto" hangingPunct="1">
              <a:spcBef>
                <a:spcPts val="600"/>
              </a:spcBef>
              <a:spcAft>
                <a:spcPts val="0"/>
              </a:spcAft>
            </a:pPr>
            <a:r>
              <a:rPr lang="en-US" sz="1600" b="1">
                <a:solidFill>
                  <a:prstClr val="black"/>
                </a:solidFill>
                <a:cs typeface="Arial" panose="020B0604020202020204" pitchFamily="34" charset="0"/>
              </a:rPr>
              <a:t>Burundi </a:t>
            </a:r>
          </a:p>
          <a:p>
            <a:pPr marL="287338" indent="-282575" defTabSz="914400" eaLnBrk="1" fontAlgn="auto" hangingPunct="1">
              <a:lnSpc>
                <a:spcPct val="90000"/>
              </a:lnSpc>
              <a:spcBef>
                <a:spcPts val="600"/>
              </a:spcBef>
              <a:spcAft>
                <a:spcPts val="0"/>
              </a:spcAft>
              <a:buAutoNum type="romanLcParenBoth"/>
            </a:pPr>
            <a:r>
              <a:rPr lang="en-US" sz="1400">
                <a:solidFill>
                  <a:prstClr val="black"/>
                </a:solidFill>
                <a:cs typeface="Arial" panose="020B0604020202020204" pitchFamily="34" charset="0"/>
              </a:rPr>
              <a:t>Community distribution (PODI) </a:t>
            </a:r>
            <a:endParaRPr lang="ro-RO" sz="1400">
              <a:solidFill>
                <a:prstClr val="black"/>
              </a:solidFill>
              <a:cs typeface="Arial" panose="020B0604020202020204" pitchFamily="34" charset="0"/>
            </a:endParaRPr>
          </a:p>
        </p:txBody>
      </p:sp>
      <p:cxnSp>
        <p:nvCxnSpPr>
          <p:cNvPr id="90" name="Connector: Elbow 89">
            <a:extLst>
              <a:ext uri="{FF2B5EF4-FFF2-40B4-BE49-F238E27FC236}">
                <a16:creationId xmlns:a16="http://schemas.microsoft.com/office/drawing/2014/main" id="{18644AB4-F997-47EF-B83A-A4AAB7B75D6A}"/>
              </a:ext>
            </a:extLst>
          </p:cNvPr>
          <p:cNvCxnSpPr>
            <a:cxnSpLocks/>
          </p:cNvCxnSpPr>
          <p:nvPr/>
        </p:nvCxnSpPr>
        <p:spPr>
          <a:xfrm rot="5400000" flipH="1" flipV="1">
            <a:off x="6791188" y="1684290"/>
            <a:ext cx="2847884" cy="1818420"/>
          </a:xfrm>
          <a:prstGeom prst="bentConnector3">
            <a:avLst>
              <a:gd name="adj1" fmla="val 50000"/>
            </a:avLst>
          </a:prstGeom>
          <a:ln w="38100">
            <a:solidFill>
              <a:schemeClr val="tx1">
                <a:lumMod val="75000"/>
                <a:lumOff val="25000"/>
              </a:schemeClr>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D50C9A15-2A6D-49B2-8727-843FF770AC8F}"/>
              </a:ext>
            </a:extLst>
          </p:cNvPr>
          <p:cNvSpPr txBox="1"/>
          <p:nvPr/>
        </p:nvSpPr>
        <p:spPr>
          <a:xfrm>
            <a:off x="270809" y="2047523"/>
            <a:ext cx="2438840" cy="701731"/>
          </a:xfrm>
          <a:prstGeom prst="rect">
            <a:avLst/>
          </a:prstGeom>
          <a:solidFill>
            <a:srgbClr val="00FD00"/>
          </a:solidFill>
        </p:spPr>
        <p:txBody>
          <a:bodyPr wrap="square" tIns="91440" bIns="91440" rtlCol="0">
            <a:spAutoFit/>
          </a:bodyPr>
          <a:lstStyle/>
          <a:p>
            <a:pPr marL="4763" lvl="0" algn="ctr" defTabSz="914400" eaLnBrk="1" fontAlgn="auto" hangingPunct="1">
              <a:spcBef>
                <a:spcPts val="600"/>
              </a:spcBef>
              <a:spcAft>
                <a:spcPts val="0"/>
              </a:spcAft>
            </a:pPr>
            <a:r>
              <a:rPr lang="en-US" sz="1600" b="1">
                <a:solidFill>
                  <a:prstClr val="black"/>
                </a:solidFill>
                <a:cs typeface="Arial" panose="020B0604020202020204" pitchFamily="34" charset="0"/>
              </a:rPr>
              <a:t>Liberia</a:t>
            </a:r>
            <a:endParaRPr lang="en-US" sz="1600">
              <a:solidFill>
                <a:prstClr val="black"/>
              </a:solidFill>
              <a:cs typeface="Arial" panose="020B0604020202020204" pitchFamily="34" charset="0"/>
            </a:endParaRPr>
          </a:p>
          <a:p>
            <a:pPr marL="287338" lvl="0" indent="-282575" defTabSz="914400" eaLnBrk="1" fontAlgn="auto" hangingPunct="1">
              <a:lnSpc>
                <a:spcPct val="90000"/>
              </a:lnSpc>
              <a:spcBef>
                <a:spcPts val="600"/>
              </a:spcBef>
              <a:spcAft>
                <a:spcPts val="0"/>
              </a:spcAft>
              <a:buAutoNum type="romanLcParenBoth"/>
            </a:pPr>
            <a:r>
              <a:rPr lang="en-US" sz="1400">
                <a:solidFill>
                  <a:prstClr val="black"/>
                </a:solidFill>
                <a:cs typeface="Arial" panose="020B0604020202020204" pitchFamily="34" charset="0"/>
              </a:rPr>
              <a:t>Private pharmacies</a:t>
            </a:r>
          </a:p>
        </p:txBody>
      </p:sp>
      <p:cxnSp>
        <p:nvCxnSpPr>
          <p:cNvPr id="80" name="Connector: Elbow 79">
            <a:extLst>
              <a:ext uri="{FF2B5EF4-FFF2-40B4-BE49-F238E27FC236}">
                <a16:creationId xmlns:a16="http://schemas.microsoft.com/office/drawing/2014/main" id="{5A94E7B0-0148-4B20-9010-77D234C19460}"/>
              </a:ext>
            </a:extLst>
          </p:cNvPr>
          <p:cNvCxnSpPr>
            <a:cxnSpLocks/>
          </p:cNvCxnSpPr>
          <p:nvPr/>
        </p:nvCxnSpPr>
        <p:spPr>
          <a:xfrm>
            <a:off x="2751127" y="2399630"/>
            <a:ext cx="1270457" cy="1027151"/>
          </a:xfrm>
          <a:prstGeom prst="bentConnector3">
            <a:avLst>
              <a:gd name="adj1" fmla="val 50000"/>
            </a:avLst>
          </a:prstGeom>
          <a:ln w="38100">
            <a:solidFill>
              <a:schemeClr val="tx1">
                <a:lumMod val="75000"/>
                <a:lumOff val="25000"/>
              </a:schemeClr>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pic>
        <p:nvPicPr>
          <p:cNvPr id="78" name="Picture 77">
            <a:extLst>
              <a:ext uri="{FF2B5EF4-FFF2-40B4-BE49-F238E27FC236}">
                <a16:creationId xmlns:a16="http://schemas.microsoft.com/office/drawing/2014/main" id="{334401DB-5B3E-41CB-A429-AEB6F3B6004A}"/>
              </a:ext>
            </a:extLst>
          </p:cNvPr>
          <p:cNvPicPr>
            <a:picLocks noChangeAspect="1"/>
          </p:cNvPicPr>
          <p:nvPr/>
        </p:nvPicPr>
        <p:blipFill>
          <a:blip r:embed="rId3"/>
          <a:stretch>
            <a:fillRect/>
          </a:stretch>
        </p:blipFill>
        <p:spPr>
          <a:xfrm>
            <a:off x="3096551" y="98036"/>
            <a:ext cx="744608" cy="1070119"/>
          </a:xfrm>
          <a:prstGeom prst="rect">
            <a:avLst/>
          </a:prstGeom>
        </p:spPr>
      </p:pic>
    </p:spTree>
    <p:extLst>
      <p:ext uri="{BB962C8B-B14F-4D97-AF65-F5344CB8AC3E}">
        <p14:creationId xmlns:p14="http://schemas.microsoft.com/office/powerpoint/2010/main" val="35624729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sign on the side of a dirt road&#10;&#10;Description automatically generated">
            <a:extLst>
              <a:ext uri="{FF2B5EF4-FFF2-40B4-BE49-F238E27FC236}">
                <a16:creationId xmlns:a16="http://schemas.microsoft.com/office/drawing/2014/main" id="{04019D83-3831-4F1B-B10C-E6E0922EA59F}"/>
              </a:ext>
            </a:extLst>
          </p:cNvPr>
          <p:cNvPicPr>
            <a:picLocks noGrp="1" noChangeAspect="1"/>
          </p:cNvPicPr>
          <p:nvPr>
            <p:ph type="pic" sz="quarter" idx="11"/>
          </p:nvPr>
        </p:nvPicPr>
        <p:blipFill rotWithShape="1">
          <a:blip r:embed="rId3"/>
          <a:srcRect t="6972" b="6972"/>
          <a:stretch/>
        </p:blipFill>
        <p:spPr/>
      </p:pic>
      <p:sp>
        <p:nvSpPr>
          <p:cNvPr id="7" name="Subtitle 6">
            <a:extLst>
              <a:ext uri="{FF2B5EF4-FFF2-40B4-BE49-F238E27FC236}">
                <a16:creationId xmlns:a16="http://schemas.microsoft.com/office/drawing/2014/main" id="{7BACDC44-A2CD-4BEF-8F93-E63B05109DAF}"/>
              </a:ext>
            </a:extLst>
          </p:cNvPr>
          <p:cNvSpPr>
            <a:spLocks noGrp="1"/>
          </p:cNvSpPr>
          <p:nvPr>
            <p:ph type="subTitle" idx="10"/>
          </p:nvPr>
        </p:nvSpPr>
        <p:spPr/>
        <p:txBody>
          <a:bodyPr/>
          <a:lstStyle/>
          <a:p>
            <a:r>
              <a:rPr lang="en-US"/>
              <a:t>Private Hospital Models</a:t>
            </a:r>
          </a:p>
        </p:txBody>
      </p:sp>
    </p:spTree>
    <p:extLst>
      <p:ext uri="{BB962C8B-B14F-4D97-AF65-F5344CB8AC3E}">
        <p14:creationId xmlns:p14="http://schemas.microsoft.com/office/powerpoint/2010/main" val="15854748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7975C-3B82-4CF7-AA9C-3027746AC71F}"/>
              </a:ext>
            </a:extLst>
          </p:cNvPr>
          <p:cNvSpPr>
            <a:spLocks noGrp="1"/>
          </p:cNvSpPr>
          <p:nvPr>
            <p:ph type="title"/>
          </p:nvPr>
        </p:nvSpPr>
        <p:spPr>
          <a:xfrm>
            <a:off x="661290" y="383111"/>
            <a:ext cx="10515600" cy="507501"/>
          </a:xfrm>
        </p:spPr>
        <p:txBody>
          <a:bodyPr>
            <a:normAutofit/>
          </a:bodyPr>
          <a:lstStyle/>
          <a:p>
            <a:r>
              <a:rPr lang="en-US" sz="2800"/>
              <a:t>Private hospital models of DDD of ART</a:t>
            </a:r>
          </a:p>
        </p:txBody>
      </p:sp>
      <p:graphicFrame>
        <p:nvGraphicFramePr>
          <p:cNvPr id="4" name="Table 4">
            <a:extLst>
              <a:ext uri="{FF2B5EF4-FFF2-40B4-BE49-F238E27FC236}">
                <a16:creationId xmlns:a16="http://schemas.microsoft.com/office/drawing/2014/main" id="{327D572A-B2BF-4B09-926A-654B7168C7CF}"/>
              </a:ext>
            </a:extLst>
          </p:cNvPr>
          <p:cNvGraphicFramePr>
            <a:graphicFrameLocks noGrp="1"/>
          </p:cNvGraphicFramePr>
          <p:nvPr>
            <p:ph idx="1"/>
            <p:extLst>
              <p:ext uri="{D42A27DB-BD31-4B8C-83A1-F6EECF244321}">
                <p14:modId xmlns:p14="http://schemas.microsoft.com/office/powerpoint/2010/main" val="2377722620"/>
              </p:ext>
            </p:extLst>
          </p:nvPr>
        </p:nvGraphicFramePr>
        <p:xfrm>
          <a:off x="750030" y="1018969"/>
          <a:ext cx="10904589" cy="5509422"/>
        </p:xfrm>
        <a:graphic>
          <a:graphicData uri="http://schemas.openxmlformats.org/drawingml/2006/table">
            <a:tbl>
              <a:tblPr firstRow="1" bandRow="1">
                <a:tableStyleId>{5C22544A-7EE6-4342-B048-85BDC9FD1C3A}</a:tableStyleId>
              </a:tblPr>
              <a:tblGrid>
                <a:gridCol w="3669476">
                  <a:extLst>
                    <a:ext uri="{9D8B030D-6E8A-4147-A177-3AD203B41FA5}">
                      <a16:colId xmlns:a16="http://schemas.microsoft.com/office/drawing/2014/main" val="3493378370"/>
                    </a:ext>
                  </a:extLst>
                </a:gridCol>
                <a:gridCol w="3600250">
                  <a:extLst>
                    <a:ext uri="{9D8B030D-6E8A-4147-A177-3AD203B41FA5}">
                      <a16:colId xmlns:a16="http://schemas.microsoft.com/office/drawing/2014/main" val="3904999414"/>
                    </a:ext>
                  </a:extLst>
                </a:gridCol>
                <a:gridCol w="3634863">
                  <a:extLst>
                    <a:ext uri="{9D8B030D-6E8A-4147-A177-3AD203B41FA5}">
                      <a16:colId xmlns:a16="http://schemas.microsoft.com/office/drawing/2014/main" val="1052777943"/>
                    </a:ext>
                  </a:extLst>
                </a:gridCol>
              </a:tblGrid>
              <a:tr h="700333">
                <a:tc>
                  <a:txBody>
                    <a:bodyPr/>
                    <a:lstStyle/>
                    <a:p>
                      <a:pPr algn="ctr"/>
                      <a:r>
                        <a:rPr lang="en-US" sz="2000"/>
                        <a:t>Private Hospital Model</a:t>
                      </a:r>
                    </a:p>
                    <a:p>
                      <a:pPr algn="ctr"/>
                      <a:r>
                        <a:rPr lang="en-US" sz="2000"/>
                        <a:t>(subsidized by donors/govt.)</a:t>
                      </a:r>
                    </a:p>
                  </a:txBody>
                  <a:tcPr marL="115790" marR="115790">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en-US" sz="2000"/>
                        <a:t>Private Hospital Model</a:t>
                      </a:r>
                    </a:p>
                    <a:p>
                      <a:pPr algn="ctr"/>
                      <a:r>
                        <a:rPr lang="en-US" sz="2000"/>
                        <a:t>(not subsidized)</a:t>
                      </a:r>
                    </a:p>
                  </a:txBody>
                  <a:tcPr marL="115790" marR="115790">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en-US" sz="2000"/>
                        <a:t>Private Wing Model</a:t>
                      </a:r>
                    </a:p>
                    <a:p>
                      <a:pPr algn="ctr"/>
                      <a:r>
                        <a:rPr lang="en-US" sz="2000"/>
                        <a:t>(subsidized or full payment)</a:t>
                      </a:r>
                    </a:p>
                  </a:txBody>
                  <a:tcPr marL="115790" marR="115790">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807860080"/>
                  </a:ext>
                </a:extLst>
              </a:tr>
              <a:tr h="1004826">
                <a:tc gridSpan="3">
                  <a:txBody>
                    <a:bodyPr/>
                    <a:lstStyle/>
                    <a:p>
                      <a:pPr marL="0" indent="0" algn="l">
                        <a:buFont typeface="Arial" panose="020B0604020202020204" pitchFamily="34" charset="0"/>
                        <a:buNone/>
                      </a:pPr>
                      <a:r>
                        <a:rPr lang="en-US" sz="2000"/>
                        <a:t>All three private hospital models:</a:t>
                      </a:r>
                    </a:p>
                    <a:p>
                      <a:pPr marL="285750" indent="-285750" algn="l">
                        <a:buFont typeface="Arial" panose="020B0604020202020204" pitchFamily="34" charset="0"/>
                        <a:buChar char="•"/>
                      </a:pPr>
                      <a:r>
                        <a:rPr lang="en-US" sz="2000"/>
                        <a:t>Provide comprehensive HIV services</a:t>
                      </a:r>
                    </a:p>
                    <a:p>
                      <a:pPr marL="285750" indent="-285750" algn="l">
                        <a:buFont typeface="Arial" panose="020B0604020202020204" pitchFamily="34" charset="0"/>
                        <a:buChar char="•"/>
                      </a:pPr>
                      <a:r>
                        <a:rPr lang="en-US" sz="2000"/>
                        <a:t>Are licensed and have an adequate number of staff</a:t>
                      </a:r>
                    </a:p>
                  </a:txBody>
                  <a:tcPr marL="115790" marR="115790">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hMerge="1">
                  <a:txBody>
                    <a:bodyPr/>
                    <a:lstStyle/>
                    <a:p>
                      <a:pPr algn="l"/>
                      <a:endParaRPr lang="en-US" sz="2000"/>
                    </a:p>
                  </a:txBody>
                  <a:tcPr marL="115790" marR="115790">
                    <a:lnL w="19050" cap="flat" cmpd="sng" algn="ctr">
                      <a:solidFill>
                        <a:schemeClr val="accent1">
                          <a:lumMod val="75000"/>
                        </a:schemeClr>
                      </a:solidFill>
                      <a:prstDash val="solid"/>
                      <a:round/>
                      <a:headEnd type="none" w="med" len="med"/>
                      <a:tailEnd type="none" w="med" len="med"/>
                    </a:lnL>
                    <a:lnT w="19050" cap="flat" cmpd="sng" algn="ctr">
                      <a:solidFill>
                        <a:schemeClr val="accent1">
                          <a:lumMod val="75000"/>
                        </a:schemeClr>
                      </a:solidFill>
                      <a:prstDash val="solid"/>
                      <a:round/>
                      <a:headEnd type="none" w="med" len="med"/>
                      <a:tailEnd type="none" w="med" len="med"/>
                    </a:lnT>
                  </a:tcPr>
                </a:tc>
                <a:extLst>
                  <a:ext uri="{0D108BD9-81ED-4DB2-BD59-A6C34878D82A}">
                    <a16:rowId xmlns:a16="http://schemas.microsoft.com/office/drawing/2014/main" val="234460247"/>
                  </a:ext>
                </a:extLst>
              </a:tr>
              <a:tr h="3802542">
                <a:tc>
                  <a:txBody>
                    <a:bodyPr/>
                    <a:lstStyle/>
                    <a:p>
                      <a:pPr marL="285750" indent="-285750" algn="l">
                        <a:buFont typeface="Arial" panose="020B0604020202020204" pitchFamily="34" charset="0"/>
                        <a:buChar char="•"/>
                      </a:pPr>
                      <a:r>
                        <a:rPr lang="en-US" sz="2000"/>
                        <a:t>Receives free ARVs from government/donors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a:t>Receives PEPFAR support and provides free HIV services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a:t>Clients pay for selected services but not ARV drugs</a:t>
                      </a:r>
                    </a:p>
                    <a:p>
                      <a:pPr marL="285750" indent="-285750" algn="l">
                        <a:buFont typeface="Arial" panose="020B0604020202020204" pitchFamily="34" charset="0"/>
                        <a:buChar char="•"/>
                      </a:pPr>
                      <a:r>
                        <a:rPr lang="en-US" sz="2000"/>
                        <a:t>Receives technical assistance from PEPFAR implementing partners</a:t>
                      </a:r>
                    </a:p>
                    <a:p>
                      <a:pPr marL="285750" indent="-285750" algn="l">
                        <a:buFont typeface="Arial" panose="020B0604020202020204" pitchFamily="34" charset="0"/>
                        <a:buChar char="•"/>
                      </a:pPr>
                      <a:r>
                        <a:rPr lang="en-US" sz="2000"/>
                        <a:t>Provides monthly reports to government/donors</a:t>
                      </a:r>
                    </a:p>
                  </a:txBody>
                  <a:tcPr marL="115790" marR="115790">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85750" indent="-285750" algn="l">
                        <a:buFont typeface="Arial" panose="020B0604020202020204" pitchFamily="34" charset="0"/>
                        <a:buChar char="•"/>
                      </a:pPr>
                      <a:r>
                        <a:rPr lang="en-US" sz="2000"/>
                        <a:t>Procures ARVs on their own and sells to clients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a:t>Clients pay for both services and ARV drugs</a:t>
                      </a:r>
                    </a:p>
                    <a:p>
                      <a:pPr marL="285750" indent="-285750" algn="l">
                        <a:buFont typeface="Arial" panose="020B0604020202020204" pitchFamily="34" charset="0"/>
                        <a:buChar char="•"/>
                      </a:pPr>
                      <a:r>
                        <a:rPr lang="en-US" sz="2000"/>
                        <a:t>Serves upper quartile of population </a:t>
                      </a:r>
                    </a:p>
                    <a:p>
                      <a:pPr marL="285750" indent="-285750" algn="l">
                        <a:buFont typeface="Arial" panose="020B0604020202020204" pitchFamily="34" charset="0"/>
                        <a:buChar char="•"/>
                      </a:pPr>
                      <a:r>
                        <a:rPr lang="en-US" sz="2000"/>
                        <a:t>Payment either out-of-pocket or through health insurance </a:t>
                      </a:r>
                    </a:p>
                    <a:p>
                      <a:pPr marL="285750" indent="-285750" algn="l">
                        <a:buFont typeface="Arial" panose="020B0604020202020204" pitchFamily="34" charset="0"/>
                        <a:buChar char="•"/>
                      </a:pPr>
                      <a:r>
                        <a:rPr lang="en-US" sz="2000"/>
                        <a:t>Does not provide monthly reports to the government</a:t>
                      </a:r>
                    </a:p>
                    <a:p>
                      <a:pPr marL="285750" indent="-285750" algn="l">
                        <a:buFont typeface="Arial" panose="020B0604020202020204" pitchFamily="34" charset="0"/>
                        <a:buChar char="•"/>
                      </a:pPr>
                      <a:r>
                        <a:rPr lang="en-US" sz="2000"/>
                        <a:t>Often procures brand-name ARVs (e.g., </a:t>
                      </a:r>
                      <a:r>
                        <a:rPr lang="en-US" sz="2000" err="1"/>
                        <a:t>Atripla</a:t>
                      </a:r>
                      <a:r>
                        <a:rPr lang="en-US" sz="2000"/>
                        <a:t>)</a:t>
                      </a:r>
                    </a:p>
                  </a:txBody>
                  <a:tcPr marL="115790" marR="115790">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85750" indent="-285750" algn="l">
                        <a:buFont typeface="Arial" panose="020B0604020202020204" pitchFamily="34" charset="0"/>
                        <a:buChar char="•"/>
                      </a:pPr>
                      <a:r>
                        <a:rPr lang="en-US" sz="2000"/>
                        <a:t>Provides expedited care on a fee-for-service basis</a:t>
                      </a:r>
                    </a:p>
                    <a:p>
                      <a:pPr marL="285750" indent="-285750" algn="l">
                        <a:buFont typeface="Arial" panose="020B0604020202020204" pitchFamily="34" charset="0"/>
                        <a:buChar char="•"/>
                      </a:pPr>
                      <a:r>
                        <a:rPr lang="en-US" sz="2000"/>
                        <a:t>Located in public hospitals and health centers</a:t>
                      </a:r>
                    </a:p>
                    <a:p>
                      <a:pPr marL="285750" indent="-285750" algn="l">
                        <a:buFont typeface="Arial" panose="020B0604020202020204" pitchFamily="34" charset="0"/>
                        <a:buChar char="•"/>
                      </a:pPr>
                      <a:r>
                        <a:rPr lang="en-US" sz="2000"/>
                        <a:t>Funded mainly through out-of-pocket payments, leverages existing infrastructure</a:t>
                      </a:r>
                    </a:p>
                    <a:p>
                      <a:pPr marL="285750" indent="-285750" algn="l">
                        <a:buFont typeface="Arial" panose="020B0604020202020204" pitchFamily="34" charset="0"/>
                        <a:buChar char="•"/>
                      </a:pPr>
                      <a:r>
                        <a:rPr lang="en-US" sz="2000"/>
                        <a:t>Revenue raised from private wing used to support provision of free HIV services to other clients in the hospital</a:t>
                      </a:r>
                    </a:p>
                  </a:txBody>
                  <a:tcPr marL="115790" marR="115790">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53423400"/>
                  </a:ext>
                </a:extLst>
              </a:tr>
            </a:tbl>
          </a:graphicData>
        </a:graphic>
      </p:graphicFrame>
    </p:spTree>
    <p:extLst>
      <p:ext uri="{BB962C8B-B14F-4D97-AF65-F5344CB8AC3E}">
        <p14:creationId xmlns:p14="http://schemas.microsoft.com/office/powerpoint/2010/main" val="26141084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88494"/>
            <a:ext cx="9337158" cy="800039"/>
          </a:xfrm>
        </p:spPr>
        <p:txBody>
          <a:bodyPr>
            <a:normAutofit fontScale="90000"/>
          </a:bodyPr>
          <a:lstStyle/>
          <a:p>
            <a:r>
              <a:rPr lang="en-US" sz="3200"/>
              <a:t>Additional benefits for clients who enroll in the private hospital model</a:t>
            </a:r>
          </a:p>
        </p:txBody>
      </p:sp>
      <p:sp>
        <p:nvSpPr>
          <p:cNvPr id="3" name="Content Placeholder 2"/>
          <p:cNvSpPr>
            <a:spLocks noGrp="1"/>
          </p:cNvSpPr>
          <p:nvPr>
            <p:ph idx="1"/>
          </p:nvPr>
        </p:nvSpPr>
        <p:spPr>
          <a:xfrm>
            <a:off x="838200" y="1636730"/>
            <a:ext cx="5257800" cy="4932746"/>
          </a:xfrm>
          <a:ln>
            <a:noFill/>
          </a:ln>
        </p:spPr>
        <p:txBody>
          <a:bodyPr lIns="91440" tIns="45720" rIns="91440" bIns="45720" anchor="t">
            <a:noAutofit/>
          </a:bodyPr>
          <a:lstStyle/>
          <a:p>
            <a:pPr marL="259556" indent="-259556" defTabSz="342900" eaLnBrk="0" fontAlgn="base" hangingPunct="0">
              <a:spcAft>
                <a:spcPct val="0"/>
              </a:spcAft>
              <a:buSzPct val="102000"/>
            </a:pPr>
            <a:r>
              <a:rPr lang="en-US">
                <a:solidFill>
                  <a:srgbClr val="000000">
                    <a:lumMod val="85000"/>
                    <a:lumOff val="15000"/>
                  </a:srgbClr>
                </a:solidFill>
              </a:rPr>
              <a:t>May have option to choose between brand-name and generic versions of ARVs </a:t>
            </a:r>
          </a:p>
          <a:p>
            <a:pPr marL="259556" indent="-259556" defTabSz="342900" eaLnBrk="0" fontAlgn="base" hangingPunct="0">
              <a:spcAft>
                <a:spcPct val="0"/>
              </a:spcAft>
              <a:buSzPct val="102000"/>
            </a:pPr>
            <a:r>
              <a:rPr lang="en-US">
                <a:solidFill>
                  <a:srgbClr val="000000">
                    <a:lumMod val="85000"/>
                    <a:lumOff val="15000"/>
                  </a:srgbClr>
                </a:solidFill>
              </a:rPr>
              <a:t>VIP treatment </a:t>
            </a:r>
          </a:p>
          <a:p>
            <a:pPr marL="259556" indent="-259556" defTabSz="342900" eaLnBrk="0" fontAlgn="base" hangingPunct="0">
              <a:spcAft>
                <a:spcPct val="0"/>
              </a:spcAft>
              <a:buSzPct val="102000"/>
            </a:pPr>
            <a:r>
              <a:rPr lang="en-US">
                <a:solidFill>
                  <a:srgbClr val="000000">
                    <a:lumMod val="85000"/>
                    <a:lumOff val="15000"/>
                  </a:srgbClr>
                </a:solidFill>
              </a:rPr>
              <a:t>Comprehensive services, including other chronic disease management </a:t>
            </a:r>
          </a:p>
          <a:p>
            <a:pPr>
              <a:spcBef>
                <a:spcPts val="600"/>
              </a:spcBef>
              <a:buClr>
                <a:srgbClr val="F37421"/>
              </a:buClr>
              <a:buSzPct val="102000"/>
            </a:pPr>
            <a:endParaRPr lang="en-US" sz="2000"/>
          </a:p>
        </p:txBody>
      </p:sp>
      <p:pic>
        <p:nvPicPr>
          <p:cNvPr id="32" name="Picture 31" descr="A picture containing drawing&#10;&#10;Description automatically generated">
            <a:extLst>
              <a:ext uri="{FF2B5EF4-FFF2-40B4-BE49-F238E27FC236}">
                <a16:creationId xmlns:a16="http://schemas.microsoft.com/office/drawing/2014/main" id="{0A383534-6EF4-48F4-8F59-FD4D0A74E3F9}"/>
              </a:ext>
            </a:extLst>
          </p:cNvPr>
          <p:cNvPicPr>
            <a:picLocks noChangeAspect="1"/>
          </p:cNvPicPr>
          <p:nvPr/>
        </p:nvPicPr>
        <p:blipFill>
          <a:blip r:embed="rId3"/>
          <a:stretch>
            <a:fillRect/>
          </a:stretch>
        </p:blipFill>
        <p:spPr>
          <a:xfrm>
            <a:off x="5610499" y="2133896"/>
            <a:ext cx="5743301" cy="3051561"/>
          </a:xfrm>
          <a:prstGeom prst="rect">
            <a:avLst/>
          </a:prstGeom>
        </p:spPr>
      </p:pic>
    </p:spTree>
    <p:extLst>
      <p:ext uri="{BB962C8B-B14F-4D97-AF65-F5344CB8AC3E}">
        <p14:creationId xmlns:p14="http://schemas.microsoft.com/office/powerpoint/2010/main" val="10959293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0533C-9D24-4B87-BFC6-9B04B9F6BB3B}"/>
              </a:ext>
            </a:extLst>
          </p:cNvPr>
          <p:cNvSpPr>
            <a:spLocks noGrp="1"/>
          </p:cNvSpPr>
          <p:nvPr>
            <p:ph type="title"/>
          </p:nvPr>
        </p:nvSpPr>
        <p:spPr>
          <a:xfrm>
            <a:off x="838200" y="288524"/>
            <a:ext cx="8543925" cy="800039"/>
          </a:xfrm>
        </p:spPr>
        <p:txBody>
          <a:bodyPr>
            <a:normAutofit fontScale="90000"/>
          </a:bodyPr>
          <a:lstStyle/>
          <a:p>
            <a:r>
              <a:rPr lang="en-US"/>
              <a:t>Optional reading: Private hospital models</a:t>
            </a:r>
          </a:p>
        </p:txBody>
      </p:sp>
      <p:sp>
        <p:nvSpPr>
          <p:cNvPr id="3" name="Content Placeholder 2">
            <a:extLst>
              <a:ext uri="{FF2B5EF4-FFF2-40B4-BE49-F238E27FC236}">
                <a16:creationId xmlns:a16="http://schemas.microsoft.com/office/drawing/2014/main" id="{7F8FA9B5-12B6-4D9F-BC47-796364279919}"/>
              </a:ext>
            </a:extLst>
          </p:cNvPr>
          <p:cNvSpPr>
            <a:spLocks noGrp="1"/>
          </p:cNvSpPr>
          <p:nvPr>
            <p:ph idx="1"/>
          </p:nvPr>
        </p:nvSpPr>
        <p:spPr>
          <a:xfrm>
            <a:off x="838200" y="1349650"/>
            <a:ext cx="8178209" cy="4932746"/>
          </a:xfrm>
        </p:spPr>
        <p:txBody>
          <a:bodyPr lIns="91440" tIns="45720" rIns="91440" bIns="45720" anchor="t">
            <a:noAutofit/>
          </a:bodyPr>
          <a:lstStyle/>
          <a:p>
            <a:pPr marL="0" indent="0">
              <a:buNone/>
            </a:pPr>
            <a:r>
              <a:rPr lang="en-US">
                <a:latin typeface="Arial"/>
                <a:cs typeface="Arial"/>
              </a:rPr>
              <a:t>Additional information on private sector hospitals</a:t>
            </a:r>
          </a:p>
          <a:p>
            <a:r>
              <a:rPr lang="en-US">
                <a:latin typeface="Arial"/>
                <a:cs typeface="Arial"/>
              </a:rPr>
              <a:t>Slides: </a:t>
            </a:r>
          </a:p>
          <a:p>
            <a:pPr marL="457200" lvl="2" indent="0">
              <a:buNone/>
            </a:pPr>
            <a:r>
              <a:rPr lang="en-US">
                <a:solidFill>
                  <a:srgbClr val="000000"/>
                </a:solidFill>
                <a:effectLst/>
                <a:latin typeface="Arial" panose="020B0604020202020204" pitchFamily="34" charset="0"/>
                <a:ea typeface="Calibri" panose="020F0502020204030204" pitchFamily="34" charset="0"/>
              </a:rPr>
              <a:t>EpiC. 2020. </a:t>
            </a:r>
            <a:r>
              <a:rPr lang="en-US">
                <a:latin typeface="Arial"/>
                <a:cs typeface="Arial"/>
                <a:hlinkClick r:id="rId3"/>
              </a:rPr>
              <a:t>The Contribution of Private Hospitals and Clinics as Part of Sustainable Financing of the HIV Epidemic</a:t>
            </a:r>
            <a:r>
              <a:rPr lang="en-US">
                <a:latin typeface="Arial"/>
                <a:cs typeface="Arial"/>
              </a:rPr>
              <a:t>. </a:t>
            </a:r>
          </a:p>
          <a:p>
            <a:r>
              <a:rPr lang="en-US">
                <a:latin typeface="Arial"/>
                <a:cs typeface="Arial"/>
              </a:rPr>
              <a:t>Q&amp;A:</a:t>
            </a:r>
          </a:p>
          <a:p>
            <a:pPr marL="457200" lvl="2" indent="0">
              <a:buNone/>
            </a:pPr>
            <a:r>
              <a:rPr lang="en-US">
                <a:solidFill>
                  <a:srgbClr val="000000"/>
                </a:solidFill>
                <a:effectLst/>
                <a:latin typeface="Arial" panose="020B0604020202020204" pitchFamily="34" charset="0"/>
                <a:ea typeface="Calibri" panose="020F0502020204030204" pitchFamily="34" charset="0"/>
              </a:rPr>
              <a:t>EpiC. 2020. </a:t>
            </a:r>
            <a:r>
              <a:rPr lang="en-US">
                <a:hlinkClick r:id="rId4"/>
              </a:rPr>
              <a:t>Selected Questions and Answers from the Session 3 of the DDD Learning Series Titled “The Contribution of Private Hospitals and Clinics as part of Sustainable Financing of the HIV Epidemic” Hosted on August 27, 2020</a:t>
            </a:r>
            <a:r>
              <a:rPr lang="en-US"/>
              <a:t>.</a:t>
            </a:r>
            <a:r>
              <a:rPr lang="en-US">
                <a:solidFill>
                  <a:srgbClr val="000000"/>
                </a:solidFill>
                <a:effectLst/>
                <a:latin typeface="Arial" panose="020B0604020202020204" pitchFamily="34" charset="0"/>
                <a:ea typeface="Calibri" panose="020F0502020204030204" pitchFamily="34" charset="0"/>
              </a:rPr>
              <a:t> </a:t>
            </a:r>
            <a:endParaRPr lang="en-US">
              <a:latin typeface="Arial"/>
              <a:cs typeface="Arial"/>
            </a:endParaRPr>
          </a:p>
        </p:txBody>
      </p:sp>
    </p:spTree>
    <p:extLst>
      <p:ext uri="{BB962C8B-B14F-4D97-AF65-F5344CB8AC3E}">
        <p14:creationId xmlns:p14="http://schemas.microsoft.com/office/powerpoint/2010/main" val="4539588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Placeholder 20">
            <a:extLst>
              <a:ext uri="{FF2B5EF4-FFF2-40B4-BE49-F238E27FC236}">
                <a16:creationId xmlns:a16="http://schemas.microsoft.com/office/drawing/2014/main" id="{EE07C29E-4BD3-44B1-A947-F68CA6DEAFA6}"/>
              </a:ext>
            </a:extLst>
          </p:cNvPr>
          <p:cNvPicPr>
            <a:picLocks noGrp="1" noChangeAspect="1"/>
          </p:cNvPicPr>
          <p:nvPr>
            <p:ph type="pic" sz="quarter" idx="11"/>
          </p:nvPr>
        </p:nvPicPr>
        <p:blipFill rotWithShape="1">
          <a:blip r:embed="rId3"/>
          <a:srcRect l="13886" r="13886"/>
          <a:stretch/>
        </p:blipFill>
        <p:spPr>
          <a:prstGeom prst="rect">
            <a:avLst/>
          </a:prstGeom>
        </p:spPr>
      </p:pic>
      <p:sp>
        <p:nvSpPr>
          <p:cNvPr id="7" name="Subtitle 6">
            <a:extLst>
              <a:ext uri="{FF2B5EF4-FFF2-40B4-BE49-F238E27FC236}">
                <a16:creationId xmlns:a16="http://schemas.microsoft.com/office/drawing/2014/main" id="{7BACDC44-A2CD-4BEF-8F93-E63B05109DAF}"/>
              </a:ext>
            </a:extLst>
          </p:cNvPr>
          <p:cNvSpPr>
            <a:spLocks noGrp="1"/>
          </p:cNvSpPr>
          <p:nvPr>
            <p:ph type="subTitle" idx="10"/>
          </p:nvPr>
        </p:nvSpPr>
        <p:spPr>
          <a:xfrm>
            <a:off x="1669775" y="4565699"/>
            <a:ext cx="8852452" cy="1983957"/>
          </a:xfrm>
        </p:spPr>
        <p:txBody>
          <a:bodyPr>
            <a:normAutofit/>
          </a:bodyPr>
          <a:lstStyle/>
          <a:p>
            <a:r>
              <a:rPr lang="en-US"/>
              <a:t>Automated Dispensing Models</a:t>
            </a:r>
          </a:p>
          <a:p>
            <a:pPr marL="233363" indent="-223838">
              <a:buFont typeface="Arial" panose="020B0604020202020204" pitchFamily="34" charset="0"/>
              <a:buChar char="•"/>
            </a:pPr>
            <a:r>
              <a:rPr lang="en-US" sz="1800"/>
              <a:t>Pharmacy dispensing units (PDUs)</a:t>
            </a:r>
          </a:p>
          <a:p>
            <a:pPr marL="233363" indent="-223838">
              <a:buFont typeface="Arial" panose="020B0604020202020204" pitchFamily="34" charset="0"/>
              <a:buChar char="•"/>
            </a:pPr>
            <a:r>
              <a:rPr lang="en-US" sz="1800"/>
              <a:t>Central chronic medicine dispensing and distribution (CCMDD)</a:t>
            </a:r>
          </a:p>
          <a:p>
            <a:pPr marL="233363" indent="-223838">
              <a:buFont typeface="Arial" panose="020B0604020202020204" pitchFamily="34" charset="0"/>
              <a:buChar char="•"/>
            </a:pPr>
            <a:r>
              <a:rPr lang="en-US" sz="1800"/>
              <a:t>Prescription collection unit (PCU) ─ lockers</a:t>
            </a:r>
          </a:p>
          <a:p>
            <a:pPr marL="457200" indent="-457200">
              <a:buFontTx/>
              <a:buChar char="-"/>
            </a:pPr>
            <a:endParaRPr lang="en-US"/>
          </a:p>
        </p:txBody>
      </p:sp>
      <p:sp>
        <p:nvSpPr>
          <p:cNvPr id="22" name="Rectangle 21">
            <a:extLst>
              <a:ext uri="{FF2B5EF4-FFF2-40B4-BE49-F238E27FC236}">
                <a16:creationId xmlns:a16="http://schemas.microsoft.com/office/drawing/2014/main" id="{E16EB071-BBC8-491C-9CD1-80D11BB6BBF2}"/>
              </a:ext>
            </a:extLst>
          </p:cNvPr>
          <p:cNvSpPr/>
          <p:nvPr/>
        </p:nvSpPr>
        <p:spPr>
          <a:xfrm>
            <a:off x="10894423" y="3773210"/>
            <a:ext cx="1276311" cy="261610"/>
          </a:xfrm>
          <a:prstGeom prst="rect">
            <a:avLst/>
          </a:prstGeom>
        </p:spPr>
        <p:txBody>
          <a:bodyPr wrap="none">
            <a:spAutoFit/>
          </a:bodyPr>
          <a:lstStyle/>
          <a:p>
            <a:pPr lvl="0" algn="r" eaLnBrk="0" fontAlgn="base" hangingPunct="0">
              <a:spcBef>
                <a:spcPct val="0"/>
              </a:spcBef>
              <a:spcAft>
                <a:spcPct val="0"/>
              </a:spcAft>
            </a:pPr>
            <a:r>
              <a:rPr lang="en-US" sz="1100">
                <a:solidFill>
                  <a:schemeClr val="bg1">
                    <a:lumMod val="95000"/>
                  </a:schemeClr>
                </a:solidFill>
                <a:latin typeface="Arial" panose="020B0604020202020204" pitchFamily="34" charset="0"/>
              </a:rPr>
              <a:t>Right2Care, PDU</a:t>
            </a:r>
          </a:p>
        </p:txBody>
      </p:sp>
    </p:spTree>
    <p:extLst>
      <p:ext uri="{BB962C8B-B14F-4D97-AF65-F5344CB8AC3E}">
        <p14:creationId xmlns:p14="http://schemas.microsoft.com/office/powerpoint/2010/main" val="1310114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DBF9148-DE91-6244-B408-8556E2E15E34}"/>
              </a:ext>
            </a:extLst>
          </p:cNvPr>
          <p:cNvSpPr>
            <a:spLocks noGrp="1"/>
          </p:cNvSpPr>
          <p:nvPr>
            <p:ph type="title"/>
          </p:nvPr>
        </p:nvSpPr>
        <p:spPr>
          <a:xfrm>
            <a:off x="838200" y="588494"/>
            <a:ext cx="10515600" cy="800039"/>
          </a:xfrm>
        </p:spPr>
        <p:txBody>
          <a:bodyPr>
            <a:normAutofit fontScale="90000"/>
          </a:bodyPr>
          <a:lstStyle/>
          <a:p>
            <a:br>
              <a:rPr lang="en-US"/>
            </a:br>
            <a:r>
              <a:rPr lang="en-US"/>
              <a:t>Pharmacy dispensing unit (PDU)</a:t>
            </a:r>
          </a:p>
        </p:txBody>
      </p:sp>
      <p:sp>
        <p:nvSpPr>
          <p:cNvPr id="6" name="Content Placeholder 5">
            <a:extLst>
              <a:ext uri="{FF2B5EF4-FFF2-40B4-BE49-F238E27FC236}">
                <a16:creationId xmlns:a16="http://schemas.microsoft.com/office/drawing/2014/main" id="{E3357AF7-093F-4D9A-89EF-C825E7C1EC9E}"/>
              </a:ext>
            </a:extLst>
          </p:cNvPr>
          <p:cNvSpPr>
            <a:spLocks noGrp="1"/>
          </p:cNvSpPr>
          <p:nvPr>
            <p:ph idx="1"/>
          </p:nvPr>
        </p:nvSpPr>
        <p:spPr>
          <a:xfrm>
            <a:off x="838200" y="1636713"/>
            <a:ext cx="6370674" cy="4932362"/>
          </a:xfrm>
        </p:spPr>
        <p:txBody>
          <a:bodyPr/>
          <a:lstStyle/>
          <a:p>
            <a:pPr lvl="0"/>
            <a:r>
              <a:rPr lang="en-ZA" sz="2400"/>
              <a:t>Works similarly to ATM and has ATM-type interface, including:</a:t>
            </a:r>
            <a:endParaRPr lang="en-US" sz="2400"/>
          </a:p>
          <a:p>
            <a:pPr lvl="1"/>
            <a:r>
              <a:rPr lang="en-GB" sz="2000"/>
              <a:t>Touch screen, handset, and earphone jack </a:t>
            </a:r>
            <a:endParaRPr lang="en-US" sz="2000"/>
          </a:p>
          <a:p>
            <a:pPr lvl="1"/>
            <a:r>
              <a:rPr lang="en-GB" sz="2000"/>
              <a:t>PIN-authenticated access</a:t>
            </a:r>
            <a:endParaRPr lang="en-US" sz="2000"/>
          </a:p>
          <a:p>
            <a:pPr lvl="1"/>
            <a:r>
              <a:rPr lang="en-GB" sz="2000"/>
              <a:t>Interactive visual and verbal communication </a:t>
            </a:r>
            <a:endParaRPr lang="en-US" sz="2000"/>
          </a:p>
          <a:p>
            <a:pPr lvl="1"/>
            <a:r>
              <a:rPr lang="en-ZA" sz="2000"/>
              <a:t>Dispensing receipt printer </a:t>
            </a:r>
            <a:endParaRPr lang="en-US" sz="2000"/>
          </a:p>
          <a:p>
            <a:pPr lvl="0"/>
            <a:r>
              <a:rPr lang="en-ZA" sz="2400"/>
              <a:t>Clients receive SMS notifications and reminders to ensure timely collection of medication, adherence</a:t>
            </a:r>
          </a:p>
          <a:p>
            <a:pPr lvl="0"/>
            <a:r>
              <a:rPr lang="en-US" sz="2400"/>
              <a:t>Clients scan smart card ID to receive medications (no service fee)</a:t>
            </a:r>
            <a:endParaRPr lang="en-ZA" sz="2400"/>
          </a:p>
          <a:p>
            <a:pPr lvl="0"/>
            <a:endParaRPr lang="en-US" sz="2400"/>
          </a:p>
        </p:txBody>
      </p:sp>
      <p:pic>
        <p:nvPicPr>
          <p:cNvPr id="2" name="Picture 1"/>
          <p:cNvPicPr>
            <a:picLocks noChangeAspect="1"/>
          </p:cNvPicPr>
          <p:nvPr/>
        </p:nvPicPr>
        <p:blipFill>
          <a:blip r:embed="rId3"/>
          <a:stretch>
            <a:fillRect/>
          </a:stretch>
        </p:blipFill>
        <p:spPr>
          <a:xfrm>
            <a:off x="7529236" y="1752600"/>
            <a:ext cx="4418215" cy="3107478"/>
          </a:xfrm>
          <a:prstGeom prst="rect">
            <a:avLst/>
          </a:prstGeom>
        </p:spPr>
      </p:pic>
      <p:sp>
        <p:nvSpPr>
          <p:cNvPr id="4" name="TextBox 3">
            <a:extLst>
              <a:ext uri="{FF2B5EF4-FFF2-40B4-BE49-F238E27FC236}">
                <a16:creationId xmlns:a16="http://schemas.microsoft.com/office/drawing/2014/main" id="{E727B3D5-3CEF-4D17-A000-DA6F284B23B3}"/>
              </a:ext>
            </a:extLst>
          </p:cNvPr>
          <p:cNvSpPr txBox="1"/>
          <p:nvPr/>
        </p:nvSpPr>
        <p:spPr>
          <a:xfrm>
            <a:off x="9663912" y="4849102"/>
            <a:ext cx="2366010" cy="261610"/>
          </a:xfrm>
          <a:prstGeom prst="rect">
            <a:avLst/>
          </a:prstGeom>
          <a:noFill/>
        </p:spPr>
        <p:txBody>
          <a:bodyPr wrap="square" rtlCol="0">
            <a:spAutoFit/>
          </a:bodyPr>
          <a:lstStyle/>
          <a:p>
            <a:pPr algn="r" eaLnBrk="0" fontAlgn="base" hangingPunct="0">
              <a:spcBef>
                <a:spcPct val="0"/>
              </a:spcBef>
              <a:spcAft>
                <a:spcPct val="0"/>
              </a:spcAft>
            </a:pPr>
            <a:r>
              <a:rPr lang="en-US" sz="1100">
                <a:solidFill>
                  <a:schemeClr val="tx1">
                    <a:lumMod val="50000"/>
                    <a:lumOff val="50000"/>
                  </a:schemeClr>
                </a:solidFill>
                <a:latin typeface="Arial" panose="020B0604020202020204" pitchFamily="34" charset="0"/>
              </a:rPr>
              <a:t>Right2Care, PDU</a:t>
            </a:r>
          </a:p>
        </p:txBody>
      </p:sp>
    </p:spTree>
    <p:extLst>
      <p:ext uri="{BB962C8B-B14F-4D97-AF65-F5344CB8AC3E}">
        <p14:creationId xmlns:p14="http://schemas.microsoft.com/office/powerpoint/2010/main" val="1456287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DBF9148-DE91-6244-B408-8556E2E15E34}"/>
              </a:ext>
            </a:extLst>
          </p:cNvPr>
          <p:cNvSpPr>
            <a:spLocks noGrp="1"/>
          </p:cNvSpPr>
          <p:nvPr>
            <p:ph type="title"/>
          </p:nvPr>
        </p:nvSpPr>
        <p:spPr>
          <a:xfrm>
            <a:off x="838200" y="588494"/>
            <a:ext cx="10515600" cy="800039"/>
          </a:xfrm>
        </p:spPr>
        <p:txBody>
          <a:bodyPr>
            <a:normAutofit/>
          </a:bodyPr>
          <a:lstStyle/>
          <a:p>
            <a:r>
              <a:rPr lang="en-US"/>
              <a:t>Pharmacy dispensing unit (cont.)</a:t>
            </a:r>
          </a:p>
        </p:txBody>
      </p:sp>
      <p:sp>
        <p:nvSpPr>
          <p:cNvPr id="4" name="Content Placeholder 3">
            <a:extLst>
              <a:ext uri="{FF2B5EF4-FFF2-40B4-BE49-F238E27FC236}">
                <a16:creationId xmlns:a16="http://schemas.microsoft.com/office/drawing/2014/main" id="{6FC0F853-841F-4A73-8739-05EDC4981D03}"/>
              </a:ext>
            </a:extLst>
          </p:cNvPr>
          <p:cNvSpPr>
            <a:spLocks noGrp="1"/>
          </p:cNvSpPr>
          <p:nvPr>
            <p:ph idx="1"/>
          </p:nvPr>
        </p:nvSpPr>
        <p:spPr>
          <a:xfrm>
            <a:off x="838200" y="1636713"/>
            <a:ext cx="9028814" cy="4932362"/>
          </a:xfrm>
        </p:spPr>
        <p:txBody>
          <a:bodyPr/>
          <a:lstStyle/>
          <a:p>
            <a:pPr lvl="0"/>
            <a:r>
              <a:rPr lang="en-US" sz="2400"/>
              <a:t>PDUs also dispense other chronic medications, minimizing HIV stigmatization</a:t>
            </a:r>
          </a:p>
          <a:p>
            <a:pPr lvl="0"/>
            <a:r>
              <a:rPr lang="en-US" sz="2400"/>
              <a:t>All collected medications recorded against central client record</a:t>
            </a:r>
          </a:p>
          <a:p>
            <a:pPr lvl="0"/>
            <a:r>
              <a:rPr lang="en-ZA" sz="2400"/>
              <a:t>Electronic cloud dispensing record and </a:t>
            </a:r>
            <a:r>
              <a:rPr lang="en-ZA" sz="2400" err="1"/>
              <a:t>telepharmacy</a:t>
            </a:r>
            <a:r>
              <a:rPr lang="en-ZA" sz="2400"/>
              <a:t> reporting capabilities include:</a:t>
            </a:r>
            <a:endParaRPr lang="en-US" sz="2400"/>
          </a:p>
          <a:p>
            <a:pPr lvl="1"/>
            <a:r>
              <a:rPr lang="en-ZA" sz="2000"/>
              <a:t>Client demographics, nationality, ID, and contact details</a:t>
            </a:r>
            <a:endParaRPr lang="en-US" sz="2000"/>
          </a:p>
          <a:p>
            <a:pPr lvl="1"/>
            <a:r>
              <a:rPr lang="en-ZA" sz="2000"/>
              <a:t>Automated and manual stock monitoring and ordering</a:t>
            </a:r>
            <a:endParaRPr lang="en-US" sz="2000"/>
          </a:p>
          <a:p>
            <a:pPr lvl="1"/>
            <a:r>
              <a:rPr lang="en-ZA" sz="2000"/>
              <a:t>Gender distribution and age bands</a:t>
            </a:r>
            <a:endParaRPr lang="en-US" sz="2000"/>
          </a:p>
          <a:p>
            <a:pPr lvl="1"/>
            <a:r>
              <a:rPr lang="en-ZA" sz="2000"/>
              <a:t>High-volume and popular collection times and days</a:t>
            </a:r>
            <a:endParaRPr lang="en-US" sz="2000"/>
          </a:p>
          <a:p>
            <a:pPr lvl="1"/>
            <a:r>
              <a:rPr lang="en-ZA" sz="2000"/>
              <a:t>11 official languages</a:t>
            </a:r>
            <a:endParaRPr lang="en-US" sz="2000"/>
          </a:p>
          <a:p>
            <a:r>
              <a:rPr lang="de-DE" sz="2400"/>
              <a:t>Expensive to install: ~US$200,000 per machine </a:t>
            </a:r>
          </a:p>
        </p:txBody>
      </p:sp>
    </p:spTree>
    <p:extLst>
      <p:ext uri="{BB962C8B-B14F-4D97-AF65-F5344CB8AC3E}">
        <p14:creationId xmlns:p14="http://schemas.microsoft.com/office/powerpoint/2010/main" val="600925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DBF9148-DE91-6244-B408-8556E2E15E34}"/>
              </a:ext>
            </a:extLst>
          </p:cNvPr>
          <p:cNvSpPr>
            <a:spLocks noGrp="1"/>
          </p:cNvSpPr>
          <p:nvPr>
            <p:ph type="title"/>
          </p:nvPr>
        </p:nvSpPr>
        <p:spPr>
          <a:xfrm>
            <a:off x="838200" y="588494"/>
            <a:ext cx="10515600" cy="800039"/>
          </a:xfrm>
        </p:spPr>
        <p:txBody>
          <a:bodyPr>
            <a:normAutofit fontScale="90000"/>
          </a:bodyPr>
          <a:lstStyle/>
          <a:p>
            <a:br>
              <a:rPr lang="en-US"/>
            </a:br>
            <a:r>
              <a:rPr lang="en-US"/>
              <a:t>Central chronic medicine dispensing and distribution (CCMDD)</a:t>
            </a:r>
          </a:p>
        </p:txBody>
      </p:sp>
      <p:sp>
        <p:nvSpPr>
          <p:cNvPr id="8" name="Content Placeholder 7">
            <a:extLst>
              <a:ext uri="{FF2B5EF4-FFF2-40B4-BE49-F238E27FC236}">
                <a16:creationId xmlns:a16="http://schemas.microsoft.com/office/drawing/2014/main" id="{527CCC4F-A55A-466D-ABEE-7C61255B57DF}"/>
              </a:ext>
            </a:extLst>
          </p:cNvPr>
          <p:cNvSpPr>
            <a:spLocks noGrp="1"/>
          </p:cNvSpPr>
          <p:nvPr>
            <p:ph idx="1"/>
          </p:nvPr>
        </p:nvSpPr>
        <p:spPr>
          <a:xfrm>
            <a:off x="838200" y="1636713"/>
            <a:ext cx="5170464" cy="4932362"/>
          </a:xfrm>
        </p:spPr>
        <p:txBody>
          <a:bodyPr/>
          <a:lstStyle/>
          <a:p>
            <a:r>
              <a:rPr lang="en-US" sz="2200"/>
              <a:t>Stable clients who enroll can choose pick-up point (e.g., private pharmacy, supermarket, church, lockers) </a:t>
            </a:r>
          </a:p>
          <a:p>
            <a:r>
              <a:rPr lang="en-US" sz="2200"/>
              <a:t>Public facility sends allocated medicines to CCMDD</a:t>
            </a:r>
          </a:p>
          <a:p>
            <a:r>
              <a:rPr lang="en-US" sz="2200"/>
              <a:t>CCMDD dispenses and delivers medicine to client-selected pick-up point</a:t>
            </a:r>
          </a:p>
          <a:p>
            <a:r>
              <a:rPr lang="en-US" sz="2200"/>
              <a:t>Clients informed via SMS when medicines ready for pick-up</a:t>
            </a:r>
          </a:p>
          <a:p>
            <a:r>
              <a:rPr lang="en-US" sz="2200"/>
              <a:t>Clients collect medicines from pick-up point by appointment</a:t>
            </a:r>
          </a:p>
        </p:txBody>
      </p:sp>
      <p:pic>
        <p:nvPicPr>
          <p:cNvPr id="4" name="Picture 3"/>
          <p:cNvPicPr>
            <a:picLocks noChangeAspect="1"/>
          </p:cNvPicPr>
          <p:nvPr/>
        </p:nvPicPr>
        <p:blipFill>
          <a:blip r:embed="rId3"/>
          <a:stretch>
            <a:fillRect/>
          </a:stretch>
        </p:blipFill>
        <p:spPr>
          <a:xfrm>
            <a:off x="6527888" y="1849381"/>
            <a:ext cx="5170464" cy="4212664"/>
          </a:xfrm>
          <a:prstGeom prst="rect">
            <a:avLst/>
          </a:prstGeom>
        </p:spPr>
      </p:pic>
      <p:sp>
        <p:nvSpPr>
          <p:cNvPr id="6" name="TextBox 5"/>
          <p:cNvSpPr txBox="1"/>
          <p:nvPr/>
        </p:nvSpPr>
        <p:spPr>
          <a:xfrm>
            <a:off x="7592965" y="6062045"/>
            <a:ext cx="4208203" cy="261610"/>
          </a:xfrm>
          <a:prstGeom prst="rect">
            <a:avLst/>
          </a:prstGeom>
          <a:noFill/>
        </p:spPr>
        <p:txBody>
          <a:bodyPr wrap="none" rtlCol="0">
            <a:spAutoFit/>
          </a:bodyPr>
          <a:lstStyle/>
          <a:p>
            <a:pPr eaLnBrk="0" fontAlgn="base" hangingPunct="0">
              <a:spcBef>
                <a:spcPct val="0"/>
              </a:spcBef>
              <a:spcAft>
                <a:spcPct val="0"/>
              </a:spcAft>
            </a:pPr>
            <a:r>
              <a:rPr lang="en-US" sz="1100">
                <a:solidFill>
                  <a:schemeClr val="tx1">
                    <a:lumMod val="50000"/>
                    <a:lumOff val="50000"/>
                  </a:schemeClr>
                </a:solidFill>
                <a:latin typeface="Arial" panose="020B0604020202020204" pitchFamily="34" charset="0"/>
              </a:rPr>
              <a:t>https://www.frontiersin.org/articles/10.3389/fphar.2017.00751/full</a:t>
            </a:r>
          </a:p>
        </p:txBody>
      </p:sp>
    </p:spTree>
    <p:extLst>
      <p:ext uri="{BB962C8B-B14F-4D97-AF65-F5344CB8AC3E}">
        <p14:creationId xmlns:p14="http://schemas.microsoft.com/office/powerpoint/2010/main" val="28797788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253DF-9F69-4339-9B9E-C278D3CA9DD9}"/>
              </a:ext>
            </a:extLst>
          </p:cNvPr>
          <p:cNvSpPr>
            <a:spLocks noGrp="1"/>
          </p:cNvSpPr>
          <p:nvPr>
            <p:ph type="title"/>
          </p:nvPr>
        </p:nvSpPr>
        <p:spPr/>
        <p:txBody>
          <a:bodyPr>
            <a:normAutofit/>
          </a:bodyPr>
          <a:lstStyle/>
          <a:p>
            <a:r>
              <a:rPr lang="en-US"/>
              <a:t>Learning objectives</a:t>
            </a:r>
          </a:p>
        </p:txBody>
      </p:sp>
      <p:sp>
        <p:nvSpPr>
          <p:cNvPr id="3" name="Content Placeholder 2">
            <a:extLst>
              <a:ext uri="{FF2B5EF4-FFF2-40B4-BE49-F238E27FC236}">
                <a16:creationId xmlns:a16="http://schemas.microsoft.com/office/drawing/2014/main" id="{F9B4DFA2-9108-40ED-9909-6309080D4CE6}"/>
              </a:ext>
            </a:extLst>
          </p:cNvPr>
          <p:cNvSpPr>
            <a:spLocks noGrp="1"/>
          </p:cNvSpPr>
          <p:nvPr>
            <p:ph idx="1"/>
          </p:nvPr>
        </p:nvSpPr>
        <p:spPr>
          <a:xfrm>
            <a:off x="838200" y="1636730"/>
            <a:ext cx="8985422" cy="4932746"/>
          </a:xfrm>
        </p:spPr>
        <p:txBody>
          <a:bodyPr lIns="91440" tIns="45720" rIns="91440" bIns="45720" anchor="t">
            <a:noAutofit/>
          </a:bodyPr>
          <a:lstStyle/>
          <a:p>
            <a:pPr marL="0" indent="0">
              <a:spcBef>
                <a:spcPts val="1200"/>
              </a:spcBef>
              <a:buNone/>
            </a:pPr>
            <a:r>
              <a:rPr lang="en-US" sz="2600">
                <a:latin typeface="Arial"/>
                <a:cs typeface="Arial"/>
              </a:rPr>
              <a:t>By the end of this session, participants will be able to:</a:t>
            </a:r>
          </a:p>
          <a:p>
            <a:pPr>
              <a:spcBef>
                <a:spcPts val="1200"/>
              </a:spcBef>
            </a:pPr>
            <a:r>
              <a:rPr lang="en-US" sz="2400">
                <a:latin typeface="Arial"/>
                <a:cs typeface="Arial"/>
              </a:rPr>
              <a:t>Explain the rationale for decentralized drug distribution (DDD) of antiretroviral therapy (ART)</a:t>
            </a:r>
          </a:p>
          <a:p>
            <a:pPr>
              <a:spcBef>
                <a:spcPts val="1200"/>
              </a:spcBef>
            </a:pPr>
            <a:r>
              <a:rPr lang="en-US" sz="2400">
                <a:latin typeface="Arial"/>
                <a:cs typeface="Arial"/>
              </a:rPr>
              <a:t>List the various DDD of ART models</a:t>
            </a:r>
          </a:p>
          <a:p>
            <a:pPr>
              <a:spcBef>
                <a:spcPts val="1200"/>
              </a:spcBef>
            </a:pPr>
            <a:r>
              <a:rPr lang="en-US" sz="2400">
                <a:latin typeface="Arial"/>
                <a:cs typeface="Arial"/>
              </a:rPr>
              <a:t>Explain the advantages of different DDD of ART models</a:t>
            </a:r>
            <a:endParaRPr lang="en-US" sz="2400"/>
          </a:p>
          <a:p>
            <a:pPr>
              <a:spcBef>
                <a:spcPts val="1200"/>
              </a:spcBef>
            </a:pPr>
            <a:r>
              <a:rPr lang="en-US" sz="2400">
                <a:latin typeface="Arial"/>
                <a:cs typeface="Arial"/>
              </a:rPr>
              <a:t>Describe the steps for implementing selected DDD models</a:t>
            </a:r>
          </a:p>
          <a:p>
            <a:pPr>
              <a:spcBef>
                <a:spcPts val="1200"/>
              </a:spcBef>
            </a:pPr>
            <a:r>
              <a:rPr lang="en-US" sz="2400">
                <a:latin typeface="Arial"/>
                <a:cs typeface="Arial"/>
              </a:rPr>
              <a:t>Describe the key factors in the success of each model </a:t>
            </a:r>
          </a:p>
          <a:p>
            <a:pPr>
              <a:spcBef>
                <a:spcPts val="1200"/>
              </a:spcBef>
            </a:pPr>
            <a:r>
              <a:rPr lang="en-US" sz="2400">
                <a:latin typeface="Arial"/>
                <a:cs typeface="Arial"/>
              </a:rPr>
              <a:t>Describe modifications to DDD of ART models in the context of COVID-19</a:t>
            </a:r>
          </a:p>
          <a:p>
            <a:pPr>
              <a:spcBef>
                <a:spcPts val="1200"/>
              </a:spcBef>
            </a:pPr>
            <a:endParaRPr lang="en-US" sz="2400"/>
          </a:p>
          <a:p>
            <a:endParaRPr lang="en-US"/>
          </a:p>
        </p:txBody>
      </p:sp>
    </p:spTree>
    <p:extLst>
      <p:ext uri="{BB962C8B-B14F-4D97-AF65-F5344CB8AC3E}">
        <p14:creationId xmlns:p14="http://schemas.microsoft.com/office/powerpoint/2010/main" val="14006058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588494"/>
            <a:ext cx="10515600" cy="800039"/>
          </a:xfrm>
        </p:spPr>
        <p:txBody>
          <a:bodyPr>
            <a:normAutofit/>
          </a:bodyPr>
          <a:lstStyle/>
          <a:p>
            <a:r>
              <a:rPr lang="en-US"/>
              <a:t>Prescription collection units (PCUs) ─ lockers</a:t>
            </a:r>
          </a:p>
        </p:txBody>
      </p:sp>
      <p:sp>
        <p:nvSpPr>
          <p:cNvPr id="2" name="Text Placeholder 1"/>
          <p:cNvSpPr>
            <a:spLocks noGrp="1"/>
          </p:cNvSpPr>
          <p:nvPr>
            <p:ph idx="1"/>
          </p:nvPr>
        </p:nvSpPr>
        <p:spPr>
          <a:xfrm>
            <a:off x="838200" y="1636713"/>
            <a:ext cx="5881577" cy="4932362"/>
          </a:xfrm>
        </p:spPr>
        <p:txBody>
          <a:bodyPr/>
          <a:lstStyle/>
          <a:p>
            <a:r>
              <a:rPr lang="en-US" sz="2000"/>
              <a:t>Implemented at 66 sites in Free State, South Africa and 1 site in Ndola, Zambia</a:t>
            </a:r>
          </a:p>
          <a:p>
            <a:r>
              <a:rPr lang="en-US" sz="2000"/>
              <a:t>Electronic locker system provides access to pre-dispensed medications</a:t>
            </a:r>
          </a:p>
          <a:p>
            <a:r>
              <a:rPr lang="en-US" sz="2000"/>
              <a:t>Unmanned, located at a secure locations </a:t>
            </a:r>
          </a:p>
          <a:p>
            <a:r>
              <a:rPr lang="en-US" sz="2000"/>
              <a:t>Client does not pay and can pick up medicine at any time</a:t>
            </a:r>
          </a:p>
          <a:p>
            <a:r>
              <a:rPr lang="en-US" sz="2000"/>
              <a:t>Uses smartphone technology </a:t>
            </a:r>
          </a:p>
          <a:p>
            <a:r>
              <a:rPr lang="en-US" sz="2000"/>
              <a:t>Can send automatic reminders to clients and track when clients pick up medicine</a:t>
            </a:r>
          </a:p>
          <a:p>
            <a:r>
              <a:rPr lang="en-US" sz="2000"/>
              <a:t>Cost ~US$8,300 per site to set up</a:t>
            </a:r>
          </a:p>
        </p:txBody>
      </p:sp>
      <p:pic>
        <p:nvPicPr>
          <p:cNvPr id="2050" name="x_x_x_Picture 4" descr="A picture containing man&#10;&#10;Description automatically generated">
            <a:extLst>
              <a:ext uri="{FF2B5EF4-FFF2-40B4-BE49-F238E27FC236}">
                <a16:creationId xmlns:a16="http://schemas.microsoft.com/office/drawing/2014/main" id="{78723C06-2A44-4CBA-937A-BE4BAF798E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0417" y="1752600"/>
            <a:ext cx="4888166" cy="2676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36647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88494"/>
            <a:ext cx="10515600" cy="800039"/>
          </a:xfrm>
        </p:spPr>
        <p:txBody>
          <a:bodyPr>
            <a:normAutofit fontScale="90000"/>
          </a:bodyPr>
          <a:lstStyle/>
          <a:p>
            <a:r>
              <a:rPr lang="en-US"/>
              <a:t>Additional benefits for clients who enroll in automated dispensing DDD models</a:t>
            </a:r>
          </a:p>
        </p:txBody>
      </p:sp>
      <p:sp>
        <p:nvSpPr>
          <p:cNvPr id="3" name="Content Placeholder 2"/>
          <p:cNvSpPr>
            <a:spLocks noGrp="1"/>
          </p:cNvSpPr>
          <p:nvPr>
            <p:ph idx="1"/>
          </p:nvPr>
        </p:nvSpPr>
        <p:spPr>
          <a:xfrm>
            <a:off x="838200" y="1636713"/>
            <a:ext cx="6413205" cy="4932362"/>
          </a:xfrm>
          <a:ln>
            <a:noFill/>
          </a:ln>
        </p:spPr>
        <p:txBody>
          <a:bodyPr/>
          <a:lstStyle/>
          <a:p>
            <a:r>
              <a:rPr lang="en-US"/>
              <a:t>Rapid customer service</a:t>
            </a:r>
          </a:p>
          <a:p>
            <a:r>
              <a:rPr lang="en-US"/>
              <a:t>No service fee</a:t>
            </a:r>
          </a:p>
          <a:p>
            <a:r>
              <a:rPr lang="en-US"/>
              <a:t>Accurate client and supply records</a:t>
            </a:r>
          </a:p>
          <a:p>
            <a:r>
              <a:rPr lang="en-US"/>
              <a:t>Automated reminders </a:t>
            </a:r>
          </a:p>
          <a:p>
            <a:r>
              <a:rPr lang="en-US"/>
              <a:t>No direct human contact, hence reduced risk of COVID-19 transmission</a:t>
            </a:r>
          </a:p>
        </p:txBody>
      </p:sp>
      <p:pic>
        <p:nvPicPr>
          <p:cNvPr id="4" name="Picture 3">
            <a:extLst>
              <a:ext uri="{FF2B5EF4-FFF2-40B4-BE49-F238E27FC236}">
                <a16:creationId xmlns:a16="http://schemas.microsoft.com/office/drawing/2014/main" id="{16040767-0E49-4CE0-BB49-9BA323ADFFA8}"/>
              </a:ext>
            </a:extLst>
          </p:cNvPr>
          <p:cNvPicPr>
            <a:picLocks noChangeAspect="1"/>
          </p:cNvPicPr>
          <p:nvPr/>
        </p:nvPicPr>
        <p:blipFill>
          <a:blip r:embed="rId3"/>
          <a:stretch>
            <a:fillRect/>
          </a:stretch>
        </p:blipFill>
        <p:spPr>
          <a:xfrm>
            <a:off x="8200394" y="1389063"/>
            <a:ext cx="3043052" cy="4962250"/>
          </a:xfrm>
          <a:prstGeom prst="rect">
            <a:avLst/>
          </a:prstGeom>
        </p:spPr>
      </p:pic>
    </p:spTree>
    <p:extLst>
      <p:ext uri="{BB962C8B-B14F-4D97-AF65-F5344CB8AC3E}">
        <p14:creationId xmlns:p14="http://schemas.microsoft.com/office/powerpoint/2010/main" val="1385037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0C0CD-E0E7-42B2-9611-B3D90BD700F5}"/>
              </a:ext>
            </a:extLst>
          </p:cNvPr>
          <p:cNvSpPr>
            <a:spLocks noGrp="1"/>
          </p:cNvSpPr>
          <p:nvPr>
            <p:ph type="title"/>
          </p:nvPr>
        </p:nvSpPr>
        <p:spPr>
          <a:xfrm>
            <a:off x="838200" y="588494"/>
            <a:ext cx="8543925" cy="800039"/>
          </a:xfrm>
        </p:spPr>
        <p:txBody>
          <a:bodyPr/>
          <a:lstStyle/>
          <a:p>
            <a:r>
              <a:rPr lang="en-US"/>
              <a:t>Optional reading: Automated models</a:t>
            </a:r>
          </a:p>
        </p:txBody>
      </p:sp>
      <p:sp>
        <p:nvSpPr>
          <p:cNvPr id="3" name="Content Placeholder 2">
            <a:extLst>
              <a:ext uri="{FF2B5EF4-FFF2-40B4-BE49-F238E27FC236}">
                <a16:creationId xmlns:a16="http://schemas.microsoft.com/office/drawing/2014/main" id="{6FB253B0-925F-4D47-94A3-B7FAACDC274F}"/>
              </a:ext>
            </a:extLst>
          </p:cNvPr>
          <p:cNvSpPr>
            <a:spLocks noGrp="1"/>
          </p:cNvSpPr>
          <p:nvPr>
            <p:ph idx="1"/>
          </p:nvPr>
        </p:nvSpPr>
        <p:spPr>
          <a:xfrm>
            <a:off x="838200" y="1636730"/>
            <a:ext cx="8543925" cy="4932746"/>
          </a:xfrm>
        </p:spPr>
        <p:txBody>
          <a:bodyPr/>
          <a:lstStyle/>
          <a:p>
            <a:pPr marL="0" indent="0">
              <a:buNone/>
            </a:pPr>
            <a:r>
              <a:rPr lang="en-US"/>
              <a:t>Additional information on automated models</a:t>
            </a:r>
          </a:p>
          <a:p>
            <a:r>
              <a:rPr lang="en-US"/>
              <a:t>Slides: </a:t>
            </a:r>
          </a:p>
          <a:p>
            <a:pPr marL="339725" lvl="3" indent="0">
              <a:buNone/>
            </a:pPr>
            <a:r>
              <a:rPr lang="en-US" sz="2000"/>
              <a:t>EpiC. 2020. </a:t>
            </a:r>
            <a:r>
              <a:rPr lang="en-US" sz="2000">
                <a:hlinkClick r:id="rId3"/>
              </a:rPr>
              <a:t>Taking the digital step: Using automated dispensing to improve patient experiences</a:t>
            </a:r>
            <a:r>
              <a:rPr lang="en-US" sz="2000"/>
              <a:t> </a:t>
            </a:r>
          </a:p>
          <a:p>
            <a:pPr>
              <a:spcBef>
                <a:spcPts val="2400"/>
              </a:spcBef>
            </a:pPr>
            <a:r>
              <a:rPr lang="en-US"/>
              <a:t>Q&amp;A: </a:t>
            </a:r>
          </a:p>
          <a:p>
            <a:pPr marL="339725" lvl="3" indent="0">
              <a:buNone/>
            </a:pPr>
            <a:r>
              <a:rPr lang="en-US" sz="2000"/>
              <a:t>EpiC. 2020. </a:t>
            </a:r>
            <a:r>
              <a:rPr lang="en-US" sz="2000">
                <a:hlinkClick r:id="rId4"/>
              </a:rPr>
              <a:t>Selected questions and answers from the Session 2 of the DDD learning Series titled “DDD 101: Taking the digital step: Using automated dispensing to improve patient experiences” hosted on August 13, 2020.” </a:t>
            </a:r>
            <a:endParaRPr lang="en-US" sz="2000"/>
          </a:p>
        </p:txBody>
      </p:sp>
    </p:spTree>
    <p:extLst>
      <p:ext uri="{BB962C8B-B14F-4D97-AF65-F5344CB8AC3E}">
        <p14:creationId xmlns:p14="http://schemas.microsoft.com/office/powerpoint/2010/main" val="12364009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a:extLst>
              <a:ext uri="{FF2B5EF4-FFF2-40B4-BE49-F238E27FC236}">
                <a16:creationId xmlns:a16="http://schemas.microsoft.com/office/drawing/2014/main" id="{BDA2092C-0AED-4EC5-836B-7F304A9CC1DE}"/>
              </a:ext>
            </a:extLst>
          </p:cNvPr>
          <p:cNvPicPr>
            <a:picLocks noGrp="1" noChangeAspect="1"/>
          </p:cNvPicPr>
          <p:nvPr>
            <p:ph type="pic" sz="quarter" idx="11"/>
          </p:nvPr>
        </p:nvPicPr>
        <p:blipFill rotWithShape="1">
          <a:blip r:embed="rId3"/>
          <a:srcRect t="23416" b="23416"/>
          <a:stretch/>
        </p:blipFill>
        <p:spPr>
          <a:prstGeom prst="rect">
            <a:avLst/>
          </a:prstGeom>
        </p:spPr>
      </p:pic>
      <p:sp>
        <p:nvSpPr>
          <p:cNvPr id="7" name="Subtitle 6">
            <a:extLst>
              <a:ext uri="{FF2B5EF4-FFF2-40B4-BE49-F238E27FC236}">
                <a16:creationId xmlns:a16="http://schemas.microsoft.com/office/drawing/2014/main" id="{7BACDC44-A2CD-4BEF-8F93-E63B05109DAF}"/>
              </a:ext>
            </a:extLst>
          </p:cNvPr>
          <p:cNvSpPr>
            <a:spLocks noGrp="1"/>
          </p:cNvSpPr>
          <p:nvPr>
            <p:ph type="subTitle" idx="10"/>
          </p:nvPr>
        </p:nvSpPr>
        <p:spPr/>
        <p:txBody>
          <a:bodyPr/>
          <a:lstStyle/>
          <a:p>
            <a:r>
              <a:rPr lang="en-US"/>
              <a:t>Private (Community) Pharmacy Models</a:t>
            </a:r>
          </a:p>
        </p:txBody>
      </p:sp>
    </p:spTree>
    <p:extLst>
      <p:ext uri="{BB962C8B-B14F-4D97-AF65-F5344CB8AC3E}">
        <p14:creationId xmlns:p14="http://schemas.microsoft.com/office/powerpoint/2010/main" val="29453617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18890" y="301314"/>
            <a:ext cx="10515600" cy="800039"/>
          </a:xfrm>
        </p:spPr>
        <p:txBody>
          <a:bodyPr/>
          <a:lstStyle/>
          <a:p>
            <a:r>
              <a:rPr lang="en-US" sz="3200"/>
              <a:t>Private/community pharmacy model</a:t>
            </a:r>
          </a:p>
        </p:txBody>
      </p:sp>
      <p:sp>
        <p:nvSpPr>
          <p:cNvPr id="2" name="Text Placeholder 1"/>
          <p:cNvSpPr>
            <a:spLocks noGrp="1"/>
          </p:cNvSpPr>
          <p:nvPr>
            <p:ph idx="1"/>
          </p:nvPr>
        </p:nvSpPr>
        <p:spPr>
          <a:xfrm>
            <a:off x="618890" y="1242028"/>
            <a:ext cx="6876195" cy="5413954"/>
          </a:xfrm>
        </p:spPr>
        <p:txBody>
          <a:bodyPr/>
          <a:lstStyle/>
          <a:p>
            <a:pPr>
              <a:spcBef>
                <a:spcPts val="1200"/>
              </a:spcBef>
            </a:pPr>
            <a:r>
              <a:rPr lang="en-US" sz="2200"/>
              <a:t>Stable clients devolved to selected private pharmacies</a:t>
            </a:r>
          </a:p>
          <a:p>
            <a:pPr>
              <a:spcBef>
                <a:spcPts val="1200"/>
              </a:spcBef>
            </a:pPr>
            <a:r>
              <a:rPr lang="en-US" sz="2200"/>
              <a:t>Clients choose private pharmacy for devolvement, can switch to another pharmacy or back to facility at any time</a:t>
            </a:r>
          </a:p>
          <a:p>
            <a:pPr>
              <a:spcBef>
                <a:spcPts val="1200"/>
              </a:spcBef>
            </a:pPr>
            <a:r>
              <a:rPr lang="en-US" sz="2200"/>
              <a:t>Pharmacy staff trained on ART</a:t>
            </a:r>
          </a:p>
          <a:p>
            <a:pPr>
              <a:spcBef>
                <a:spcPts val="1200"/>
              </a:spcBef>
            </a:pPr>
            <a:r>
              <a:rPr lang="en-US" sz="2200"/>
              <a:t>Pharmacist dispenses drugs, provides information to facility about client refills and ARV accountability </a:t>
            </a:r>
          </a:p>
          <a:p>
            <a:pPr>
              <a:spcBef>
                <a:spcPts val="1200"/>
              </a:spcBef>
            </a:pPr>
            <a:r>
              <a:rPr lang="en-US" sz="2200"/>
              <a:t>Clients receive free ARVs, but small service fee may be paid directly by client or donor/health insurance provider</a:t>
            </a:r>
          </a:p>
          <a:p>
            <a:pPr>
              <a:spcBef>
                <a:spcPts val="1200"/>
              </a:spcBef>
            </a:pPr>
            <a:r>
              <a:rPr lang="en-US" sz="2200"/>
              <a:t>Clients return to facility for clinical reviews and monitoring tests (frequency determined by facility) or any time they have problems</a:t>
            </a:r>
          </a:p>
        </p:txBody>
      </p:sp>
      <p:grpSp>
        <p:nvGrpSpPr>
          <p:cNvPr id="4" name="Group 4">
            <a:extLst>
              <a:ext uri="{FF2B5EF4-FFF2-40B4-BE49-F238E27FC236}">
                <a16:creationId xmlns:a16="http://schemas.microsoft.com/office/drawing/2014/main" id="{854BA88B-A47C-41D6-BB65-9FD9E728F627}"/>
              </a:ext>
            </a:extLst>
          </p:cNvPr>
          <p:cNvGrpSpPr>
            <a:grpSpLocks noChangeAspect="1"/>
          </p:cNvGrpSpPr>
          <p:nvPr/>
        </p:nvGrpSpPr>
        <p:grpSpPr bwMode="auto">
          <a:xfrm>
            <a:off x="7596724" y="1567119"/>
            <a:ext cx="4255787" cy="4145450"/>
            <a:chOff x="-1138" y="1090"/>
            <a:chExt cx="2700" cy="2630"/>
          </a:xfrm>
        </p:grpSpPr>
        <p:sp>
          <p:nvSpPr>
            <p:cNvPr id="5" name="Freeform 10">
              <a:extLst>
                <a:ext uri="{FF2B5EF4-FFF2-40B4-BE49-F238E27FC236}">
                  <a16:creationId xmlns:a16="http://schemas.microsoft.com/office/drawing/2014/main" id="{6C957FF3-AF1A-4C1E-89AE-BD0DB50DA012}"/>
                </a:ext>
              </a:extLst>
            </p:cNvPr>
            <p:cNvSpPr>
              <a:spLocks/>
            </p:cNvSpPr>
            <p:nvPr/>
          </p:nvSpPr>
          <p:spPr bwMode="auto">
            <a:xfrm>
              <a:off x="-608" y="1531"/>
              <a:ext cx="749" cy="867"/>
            </a:xfrm>
            <a:custGeom>
              <a:avLst/>
              <a:gdLst>
                <a:gd name="T0" fmla="*/ 0 w 316"/>
                <a:gd name="T1" fmla="*/ 183 h 366"/>
                <a:gd name="T2" fmla="*/ 158 w 316"/>
                <a:gd name="T3" fmla="*/ 366 h 366"/>
                <a:gd name="T4" fmla="*/ 316 w 316"/>
                <a:gd name="T5" fmla="*/ 183 h 366"/>
                <a:gd name="T6" fmla="*/ 158 w 316"/>
                <a:gd name="T7" fmla="*/ 0 h 366"/>
                <a:gd name="T8" fmla="*/ 0 w 316"/>
                <a:gd name="T9" fmla="*/ 183 h 366"/>
              </a:gdLst>
              <a:ahLst/>
              <a:cxnLst>
                <a:cxn ang="0">
                  <a:pos x="T0" y="T1"/>
                </a:cxn>
                <a:cxn ang="0">
                  <a:pos x="T2" y="T3"/>
                </a:cxn>
                <a:cxn ang="0">
                  <a:pos x="T4" y="T5"/>
                </a:cxn>
                <a:cxn ang="0">
                  <a:pos x="T6" y="T7"/>
                </a:cxn>
                <a:cxn ang="0">
                  <a:pos x="T8" y="T9"/>
                </a:cxn>
              </a:cxnLst>
              <a:rect l="0" t="0" r="r" b="b"/>
              <a:pathLst>
                <a:path w="316" h="366">
                  <a:moveTo>
                    <a:pt x="0" y="183"/>
                  </a:moveTo>
                  <a:cubicBezTo>
                    <a:pt x="89" y="196"/>
                    <a:pt x="158" y="273"/>
                    <a:pt x="158" y="366"/>
                  </a:cubicBezTo>
                  <a:cubicBezTo>
                    <a:pt x="158" y="273"/>
                    <a:pt x="226" y="196"/>
                    <a:pt x="316" y="183"/>
                  </a:cubicBezTo>
                  <a:cubicBezTo>
                    <a:pt x="226" y="170"/>
                    <a:pt x="158" y="93"/>
                    <a:pt x="158" y="0"/>
                  </a:cubicBezTo>
                  <a:cubicBezTo>
                    <a:pt x="158" y="93"/>
                    <a:pt x="89" y="170"/>
                    <a:pt x="0" y="183"/>
                  </a:cubicBezTo>
                  <a:close/>
                </a:path>
              </a:pathLst>
            </a:custGeom>
            <a:solidFill>
              <a:schemeClr val="bg1">
                <a:lumMod val="8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eaLnBrk="0" fontAlgn="base" hangingPunct="0">
                <a:spcBef>
                  <a:spcPct val="0"/>
                </a:spcBef>
                <a:spcAft>
                  <a:spcPct val="0"/>
                </a:spcAft>
              </a:pPr>
              <a:endParaRPr lang="en-IN" sz="1350">
                <a:solidFill>
                  <a:prstClr val="black"/>
                </a:solidFill>
                <a:latin typeface="Arial" panose="020B0604020202020204" pitchFamily="34" charset="0"/>
              </a:endParaRPr>
            </a:p>
          </p:txBody>
        </p:sp>
        <p:sp>
          <p:nvSpPr>
            <p:cNvPr id="6" name="Freeform 11">
              <a:extLst>
                <a:ext uri="{FF2B5EF4-FFF2-40B4-BE49-F238E27FC236}">
                  <a16:creationId xmlns:a16="http://schemas.microsoft.com/office/drawing/2014/main" id="{A2CFD2B7-ED69-428D-8BD5-E6C2D41CDD34}"/>
                </a:ext>
              </a:extLst>
            </p:cNvPr>
            <p:cNvSpPr>
              <a:spLocks/>
            </p:cNvSpPr>
            <p:nvPr/>
          </p:nvSpPr>
          <p:spPr bwMode="auto">
            <a:xfrm>
              <a:off x="-608" y="2398"/>
              <a:ext cx="749" cy="869"/>
            </a:xfrm>
            <a:custGeom>
              <a:avLst/>
              <a:gdLst>
                <a:gd name="T0" fmla="*/ 0 w 316"/>
                <a:gd name="T1" fmla="*/ 184 h 367"/>
                <a:gd name="T2" fmla="*/ 158 w 316"/>
                <a:gd name="T3" fmla="*/ 367 h 367"/>
                <a:gd name="T4" fmla="*/ 316 w 316"/>
                <a:gd name="T5" fmla="*/ 184 h 367"/>
                <a:gd name="T6" fmla="*/ 158 w 316"/>
                <a:gd name="T7" fmla="*/ 0 h 367"/>
                <a:gd name="T8" fmla="*/ 0 w 316"/>
                <a:gd name="T9" fmla="*/ 184 h 367"/>
              </a:gdLst>
              <a:ahLst/>
              <a:cxnLst>
                <a:cxn ang="0">
                  <a:pos x="T0" y="T1"/>
                </a:cxn>
                <a:cxn ang="0">
                  <a:pos x="T2" y="T3"/>
                </a:cxn>
                <a:cxn ang="0">
                  <a:pos x="T4" y="T5"/>
                </a:cxn>
                <a:cxn ang="0">
                  <a:pos x="T6" y="T7"/>
                </a:cxn>
                <a:cxn ang="0">
                  <a:pos x="T8" y="T9"/>
                </a:cxn>
              </a:cxnLst>
              <a:rect l="0" t="0" r="r" b="b"/>
              <a:pathLst>
                <a:path w="316" h="367">
                  <a:moveTo>
                    <a:pt x="0" y="184"/>
                  </a:moveTo>
                  <a:cubicBezTo>
                    <a:pt x="89" y="197"/>
                    <a:pt x="158" y="274"/>
                    <a:pt x="158" y="367"/>
                  </a:cubicBezTo>
                  <a:cubicBezTo>
                    <a:pt x="158" y="274"/>
                    <a:pt x="226" y="197"/>
                    <a:pt x="316" y="184"/>
                  </a:cubicBezTo>
                  <a:cubicBezTo>
                    <a:pt x="226" y="171"/>
                    <a:pt x="158" y="93"/>
                    <a:pt x="158" y="0"/>
                  </a:cubicBezTo>
                  <a:cubicBezTo>
                    <a:pt x="158" y="93"/>
                    <a:pt x="89" y="171"/>
                    <a:pt x="0" y="184"/>
                  </a:cubicBezTo>
                  <a:close/>
                </a:path>
              </a:pathLst>
            </a:custGeom>
            <a:solidFill>
              <a:schemeClr val="bg1">
                <a:lumMod val="8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eaLnBrk="0" fontAlgn="base" hangingPunct="0">
                <a:spcBef>
                  <a:spcPct val="0"/>
                </a:spcBef>
                <a:spcAft>
                  <a:spcPct val="0"/>
                </a:spcAft>
              </a:pPr>
              <a:endParaRPr lang="en-IN" sz="1350">
                <a:solidFill>
                  <a:prstClr val="black"/>
                </a:solidFill>
                <a:latin typeface="Arial" panose="020B0604020202020204" pitchFamily="34" charset="0"/>
              </a:endParaRPr>
            </a:p>
          </p:txBody>
        </p:sp>
        <p:sp>
          <p:nvSpPr>
            <p:cNvPr id="7" name="Freeform 12">
              <a:extLst>
                <a:ext uri="{FF2B5EF4-FFF2-40B4-BE49-F238E27FC236}">
                  <a16:creationId xmlns:a16="http://schemas.microsoft.com/office/drawing/2014/main" id="{70EBB9BD-DB98-4956-B7BB-66736F253B59}"/>
                </a:ext>
              </a:extLst>
            </p:cNvPr>
            <p:cNvSpPr>
              <a:spLocks/>
            </p:cNvSpPr>
            <p:nvPr/>
          </p:nvSpPr>
          <p:spPr bwMode="auto">
            <a:xfrm>
              <a:off x="302" y="1536"/>
              <a:ext cx="748" cy="867"/>
            </a:xfrm>
            <a:custGeom>
              <a:avLst/>
              <a:gdLst>
                <a:gd name="T0" fmla="*/ 0 w 316"/>
                <a:gd name="T1" fmla="*/ 183 h 366"/>
                <a:gd name="T2" fmla="*/ 158 w 316"/>
                <a:gd name="T3" fmla="*/ 366 h 366"/>
                <a:gd name="T4" fmla="*/ 316 w 316"/>
                <a:gd name="T5" fmla="*/ 183 h 366"/>
                <a:gd name="T6" fmla="*/ 158 w 316"/>
                <a:gd name="T7" fmla="*/ 0 h 366"/>
                <a:gd name="T8" fmla="*/ 0 w 316"/>
                <a:gd name="T9" fmla="*/ 183 h 366"/>
              </a:gdLst>
              <a:ahLst/>
              <a:cxnLst>
                <a:cxn ang="0">
                  <a:pos x="T0" y="T1"/>
                </a:cxn>
                <a:cxn ang="0">
                  <a:pos x="T2" y="T3"/>
                </a:cxn>
                <a:cxn ang="0">
                  <a:pos x="T4" y="T5"/>
                </a:cxn>
                <a:cxn ang="0">
                  <a:pos x="T6" y="T7"/>
                </a:cxn>
                <a:cxn ang="0">
                  <a:pos x="T8" y="T9"/>
                </a:cxn>
              </a:cxnLst>
              <a:rect l="0" t="0" r="r" b="b"/>
              <a:pathLst>
                <a:path w="316" h="366">
                  <a:moveTo>
                    <a:pt x="0" y="183"/>
                  </a:moveTo>
                  <a:cubicBezTo>
                    <a:pt x="89" y="196"/>
                    <a:pt x="158" y="273"/>
                    <a:pt x="158" y="366"/>
                  </a:cubicBezTo>
                  <a:cubicBezTo>
                    <a:pt x="158" y="273"/>
                    <a:pt x="226" y="196"/>
                    <a:pt x="316" y="183"/>
                  </a:cubicBezTo>
                  <a:cubicBezTo>
                    <a:pt x="226" y="170"/>
                    <a:pt x="158" y="93"/>
                    <a:pt x="158" y="0"/>
                  </a:cubicBezTo>
                  <a:cubicBezTo>
                    <a:pt x="158" y="93"/>
                    <a:pt x="89" y="170"/>
                    <a:pt x="0" y="183"/>
                  </a:cubicBezTo>
                  <a:close/>
                </a:path>
              </a:pathLst>
            </a:custGeom>
            <a:solidFill>
              <a:schemeClr val="bg1">
                <a:lumMod val="8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eaLnBrk="0" fontAlgn="base" hangingPunct="0">
                <a:spcBef>
                  <a:spcPct val="0"/>
                </a:spcBef>
                <a:spcAft>
                  <a:spcPct val="0"/>
                </a:spcAft>
              </a:pPr>
              <a:endParaRPr lang="en-IN" sz="1350">
                <a:solidFill>
                  <a:prstClr val="black"/>
                </a:solidFill>
                <a:latin typeface="Arial" panose="020B0604020202020204" pitchFamily="34" charset="0"/>
              </a:endParaRPr>
            </a:p>
          </p:txBody>
        </p:sp>
        <p:sp>
          <p:nvSpPr>
            <p:cNvPr id="8" name="Freeform 13">
              <a:extLst>
                <a:ext uri="{FF2B5EF4-FFF2-40B4-BE49-F238E27FC236}">
                  <a16:creationId xmlns:a16="http://schemas.microsoft.com/office/drawing/2014/main" id="{F9754A0D-B31C-432B-A20C-A302B897AC89}"/>
                </a:ext>
              </a:extLst>
            </p:cNvPr>
            <p:cNvSpPr>
              <a:spLocks/>
            </p:cNvSpPr>
            <p:nvPr/>
          </p:nvSpPr>
          <p:spPr bwMode="auto">
            <a:xfrm>
              <a:off x="283" y="2388"/>
              <a:ext cx="748" cy="870"/>
            </a:xfrm>
            <a:custGeom>
              <a:avLst/>
              <a:gdLst>
                <a:gd name="T0" fmla="*/ 0 w 316"/>
                <a:gd name="T1" fmla="*/ 184 h 367"/>
                <a:gd name="T2" fmla="*/ 158 w 316"/>
                <a:gd name="T3" fmla="*/ 367 h 367"/>
                <a:gd name="T4" fmla="*/ 316 w 316"/>
                <a:gd name="T5" fmla="*/ 184 h 367"/>
                <a:gd name="T6" fmla="*/ 158 w 316"/>
                <a:gd name="T7" fmla="*/ 0 h 367"/>
                <a:gd name="T8" fmla="*/ 0 w 316"/>
                <a:gd name="T9" fmla="*/ 184 h 367"/>
              </a:gdLst>
              <a:ahLst/>
              <a:cxnLst>
                <a:cxn ang="0">
                  <a:pos x="T0" y="T1"/>
                </a:cxn>
                <a:cxn ang="0">
                  <a:pos x="T2" y="T3"/>
                </a:cxn>
                <a:cxn ang="0">
                  <a:pos x="T4" y="T5"/>
                </a:cxn>
                <a:cxn ang="0">
                  <a:pos x="T6" y="T7"/>
                </a:cxn>
                <a:cxn ang="0">
                  <a:pos x="T8" y="T9"/>
                </a:cxn>
              </a:cxnLst>
              <a:rect l="0" t="0" r="r" b="b"/>
              <a:pathLst>
                <a:path w="316" h="367">
                  <a:moveTo>
                    <a:pt x="0" y="184"/>
                  </a:moveTo>
                  <a:cubicBezTo>
                    <a:pt x="89" y="197"/>
                    <a:pt x="158" y="274"/>
                    <a:pt x="158" y="367"/>
                  </a:cubicBezTo>
                  <a:cubicBezTo>
                    <a:pt x="158" y="274"/>
                    <a:pt x="226" y="197"/>
                    <a:pt x="316" y="184"/>
                  </a:cubicBezTo>
                  <a:cubicBezTo>
                    <a:pt x="226" y="171"/>
                    <a:pt x="158" y="93"/>
                    <a:pt x="158" y="0"/>
                  </a:cubicBezTo>
                  <a:cubicBezTo>
                    <a:pt x="158" y="93"/>
                    <a:pt x="89" y="171"/>
                    <a:pt x="0" y="184"/>
                  </a:cubicBezTo>
                  <a:close/>
                </a:path>
              </a:pathLst>
            </a:custGeom>
            <a:solidFill>
              <a:schemeClr val="bg1">
                <a:lumMod val="8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eaLnBrk="0" fontAlgn="base" hangingPunct="0">
                <a:spcBef>
                  <a:spcPct val="0"/>
                </a:spcBef>
                <a:spcAft>
                  <a:spcPct val="0"/>
                </a:spcAft>
              </a:pPr>
              <a:endParaRPr lang="en-IN" sz="1350">
                <a:solidFill>
                  <a:prstClr val="black"/>
                </a:solidFill>
                <a:latin typeface="Arial" panose="020B0604020202020204" pitchFamily="34" charset="0"/>
              </a:endParaRPr>
            </a:p>
          </p:txBody>
        </p:sp>
        <p:sp>
          <p:nvSpPr>
            <p:cNvPr id="9" name="Oval 8">
              <a:extLst>
                <a:ext uri="{FF2B5EF4-FFF2-40B4-BE49-F238E27FC236}">
                  <a16:creationId xmlns:a16="http://schemas.microsoft.com/office/drawing/2014/main" id="{1E7010FB-B322-40B1-8EC2-23FDBE3C6218}"/>
                </a:ext>
              </a:extLst>
            </p:cNvPr>
            <p:cNvSpPr>
              <a:spLocks noChangeArrowheads="1"/>
            </p:cNvSpPr>
            <p:nvPr/>
          </p:nvSpPr>
          <p:spPr bwMode="auto">
            <a:xfrm>
              <a:off x="-238" y="1090"/>
              <a:ext cx="905" cy="903"/>
            </a:xfrm>
            <a:prstGeom prst="ellipse">
              <a:avLst/>
            </a:prstGeom>
            <a:solidFill>
              <a:srgbClr val="92D05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lgn="ctr" eaLnBrk="0" fontAlgn="base" hangingPunct="0">
                <a:spcBef>
                  <a:spcPct val="0"/>
                </a:spcBef>
                <a:spcAft>
                  <a:spcPct val="0"/>
                </a:spcAft>
              </a:pPr>
              <a:endParaRPr lang="en-IN" sz="1050">
                <a:solidFill>
                  <a:prstClr val="black"/>
                </a:solidFill>
                <a:latin typeface="Arial" panose="020B0604020202020204" pitchFamily="34" charset="0"/>
              </a:endParaRPr>
            </a:p>
            <a:p>
              <a:pPr algn="ctr" eaLnBrk="0" fontAlgn="base" hangingPunct="0">
                <a:spcBef>
                  <a:spcPct val="0"/>
                </a:spcBef>
                <a:spcAft>
                  <a:spcPct val="0"/>
                </a:spcAft>
              </a:pPr>
              <a:r>
                <a:rPr lang="en-IN" sz="1400" b="1">
                  <a:solidFill>
                    <a:schemeClr val="bg1"/>
                  </a:solidFill>
                  <a:latin typeface="Arial" panose="020B0604020202020204" pitchFamily="34" charset="0"/>
                </a:rPr>
                <a:t>Private pharmacy A</a:t>
              </a:r>
            </a:p>
          </p:txBody>
        </p:sp>
        <p:sp>
          <p:nvSpPr>
            <p:cNvPr id="10" name="Oval 9">
              <a:extLst>
                <a:ext uri="{FF2B5EF4-FFF2-40B4-BE49-F238E27FC236}">
                  <a16:creationId xmlns:a16="http://schemas.microsoft.com/office/drawing/2014/main" id="{ED08813C-B531-49A7-A00B-9A080AA4C316}"/>
                </a:ext>
              </a:extLst>
            </p:cNvPr>
            <p:cNvSpPr>
              <a:spLocks noChangeArrowheads="1"/>
            </p:cNvSpPr>
            <p:nvPr/>
          </p:nvSpPr>
          <p:spPr bwMode="auto">
            <a:xfrm>
              <a:off x="-1138" y="1953"/>
              <a:ext cx="905" cy="902"/>
            </a:xfrm>
            <a:prstGeom prst="ellipse">
              <a:avLst/>
            </a:prstGeom>
            <a:solidFill>
              <a:srgbClr val="E9174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lgn="ctr" eaLnBrk="0" fontAlgn="base" hangingPunct="0">
                <a:spcBef>
                  <a:spcPct val="0"/>
                </a:spcBef>
                <a:spcAft>
                  <a:spcPct val="0"/>
                </a:spcAft>
              </a:pPr>
              <a:endParaRPr lang="en-IN" sz="1050">
                <a:solidFill>
                  <a:prstClr val="black"/>
                </a:solidFill>
                <a:latin typeface="Arial" panose="020B0604020202020204" pitchFamily="34" charset="0"/>
              </a:endParaRPr>
            </a:p>
            <a:p>
              <a:pPr algn="ctr" eaLnBrk="0" fontAlgn="base" hangingPunct="0">
                <a:spcBef>
                  <a:spcPct val="0"/>
                </a:spcBef>
                <a:spcAft>
                  <a:spcPct val="0"/>
                </a:spcAft>
              </a:pPr>
              <a:r>
                <a:rPr lang="en-IN" sz="1400" b="1">
                  <a:solidFill>
                    <a:schemeClr val="bg1"/>
                  </a:solidFill>
                  <a:latin typeface="Arial" panose="020B0604020202020204" pitchFamily="34" charset="0"/>
                </a:rPr>
                <a:t>Private pharmacy K</a:t>
              </a:r>
            </a:p>
          </p:txBody>
        </p:sp>
        <p:sp>
          <p:nvSpPr>
            <p:cNvPr id="11" name="Oval 10">
              <a:extLst>
                <a:ext uri="{FF2B5EF4-FFF2-40B4-BE49-F238E27FC236}">
                  <a16:creationId xmlns:a16="http://schemas.microsoft.com/office/drawing/2014/main" id="{1241F7C9-0E8B-4D63-BFEE-B73188C6087B}"/>
                </a:ext>
              </a:extLst>
            </p:cNvPr>
            <p:cNvSpPr>
              <a:spLocks noChangeArrowheads="1"/>
            </p:cNvSpPr>
            <p:nvPr/>
          </p:nvSpPr>
          <p:spPr bwMode="auto">
            <a:xfrm>
              <a:off x="-233" y="2815"/>
              <a:ext cx="902" cy="905"/>
            </a:xfrm>
            <a:prstGeom prst="ellipse">
              <a:avLst/>
            </a:prstGeom>
            <a:solidFill>
              <a:srgbClr val="156C9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lgn="ctr" eaLnBrk="0" fontAlgn="base" hangingPunct="0">
                <a:spcBef>
                  <a:spcPct val="0"/>
                </a:spcBef>
                <a:spcAft>
                  <a:spcPct val="0"/>
                </a:spcAft>
              </a:pPr>
              <a:endParaRPr lang="en-IN" sz="1050">
                <a:solidFill>
                  <a:prstClr val="black"/>
                </a:solidFill>
                <a:latin typeface="Arial" panose="020B0604020202020204" pitchFamily="34" charset="0"/>
              </a:endParaRPr>
            </a:p>
            <a:p>
              <a:pPr algn="ctr" eaLnBrk="0" fontAlgn="base" hangingPunct="0">
                <a:spcBef>
                  <a:spcPct val="0"/>
                </a:spcBef>
                <a:spcAft>
                  <a:spcPct val="0"/>
                </a:spcAft>
              </a:pPr>
              <a:r>
                <a:rPr lang="en-IN" sz="1400" b="1">
                  <a:solidFill>
                    <a:schemeClr val="bg1"/>
                  </a:solidFill>
                  <a:latin typeface="Arial" panose="020B0604020202020204" pitchFamily="34" charset="0"/>
                </a:rPr>
                <a:t>Private pharmacy Z</a:t>
              </a:r>
            </a:p>
          </p:txBody>
        </p:sp>
        <p:sp>
          <p:nvSpPr>
            <p:cNvPr id="12" name="Oval 12">
              <a:extLst>
                <a:ext uri="{FF2B5EF4-FFF2-40B4-BE49-F238E27FC236}">
                  <a16:creationId xmlns:a16="http://schemas.microsoft.com/office/drawing/2014/main" id="{70E9D89B-0BEB-4AD4-9E60-C18B85C75094}"/>
                </a:ext>
              </a:extLst>
            </p:cNvPr>
            <p:cNvSpPr>
              <a:spLocks noChangeArrowheads="1"/>
            </p:cNvSpPr>
            <p:nvPr/>
          </p:nvSpPr>
          <p:spPr bwMode="auto">
            <a:xfrm>
              <a:off x="660" y="1953"/>
              <a:ext cx="902" cy="902"/>
            </a:xfrm>
            <a:prstGeom prst="ellipse">
              <a:avLst/>
            </a:prstGeom>
            <a:solidFill>
              <a:srgbClr val="00B0F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lgn="ctr" eaLnBrk="0" fontAlgn="base" hangingPunct="0">
                <a:spcBef>
                  <a:spcPct val="0"/>
                </a:spcBef>
                <a:spcAft>
                  <a:spcPct val="0"/>
                </a:spcAft>
              </a:pPr>
              <a:endParaRPr lang="en-IN" sz="1050">
                <a:solidFill>
                  <a:prstClr val="black"/>
                </a:solidFill>
                <a:latin typeface="Arial" panose="020B0604020202020204" pitchFamily="34" charset="0"/>
              </a:endParaRPr>
            </a:p>
            <a:p>
              <a:pPr algn="ctr" eaLnBrk="0" fontAlgn="base" hangingPunct="0">
                <a:spcBef>
                  <a:spcPct val="0"/>
                </a:spcBef>
                <a:spcAft>
                  <a:spcPct val="0"/>
                </a:spcAft>
              </a:pPr>
              <a:r>
                <a:rPr lang="en-IN" sz="1400" b="1">
                  <a:solidFill>
                    <a:schemeClr val="bg1"/>
                  </a:solidFill>
                  <a:latin typeface="Arial" panose="020B0604020202020204" pitchFamily="34" charset="0"/>
                </a:rPr>
                <a:t>Private pharmacy B</a:t>
              </a:r>
            </a:p>
          </p:txBody>
        </p:sp>
      </p:grpSp>
      <p:sp>
        <p:nvSpPr>
          <p:cNvPr id="13" name="TextBox 12">
            <a:extLst>
              <a:ext uri="{FF2B5EF4-FFF2-40B4-BE49-F238E27FC236}">
                <a16:creationId xmlns:a16="http://schemas.microsoft.com/office/drawing/2014/main" id="{3644841D-36EB-4DA0-B030-484AA1BF6103}"/>
              </a:ext>
            </a:extLst>
          </p:cNvPr>
          <p:cNvSpPr txBox="1"/>
          <p:nvPr/>
        </p:nvSpPr>
        <p:spPr>
          <a:xfrm>
            <a:off x="9334500" y="3245811"/>
            <a:ext cx="852131" cy="715581"/>
          </a:xfrm>
          <a:prstGeom prst="rect">
            <a:avLst/>
          </a:prstGeom>
          <a:noFill/>
        </p:spPr>
        <p:txBody>
          <a:bodyPr wrap="square" rtlCol="0">
            <a:spAutoFit/>
          </a:bodyPr>
          <a:lstStyle/>
          <a:p>
            <a:pPr algn="ctr" eaLnBrk="0" fontAlgn="base" hangingPunct="0">
              <a:spcBef>
                <a:spcPct val="0"/>
              </a:spcBef>
              <a:spcAft>
                <a:spcPct val="0"/>
              </a:spcAft>
            </a:pPr>
            <a:r>
              <a:rPr lang="en-US" sz="1350" b="1">
                <a:solidFill>
                  <a:srgbClr val="000000"/>
                </a:solidFill>
                <a:latin typeface="Arial" panose="020B0604020202020204" pitchFamily="34" charset="0"/>
              </a:rPr>
              <a:t>Public health facility</a:t>
            </a:r>
          </a:p>
        </p:txBody>
      </p:sp>
    </p:spTree>
    <p:extLst>
      <p:ext uri="{BB962C8B-B14F-4D97-AF65-F5344CB8AC3E}">
        <p14:creationId xmlns:p14="http://schemas.microsoft.com/office/powerpoint/2010/main" val="7795722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3228B-CEB1-4C8C-9819-820BBA0418A5}"/>
              </a:ext>
            </a:extLst>
          </p:cNvPr>
          <p:cNvSpPr>
            <a:spLocks noGrp="1"/>
          </p:cNvSpPr>
          <p:nvPr>
            <p:ph type="title"/>
          </p:nvPr>
        </p:nvSpPr>
        <p:spPr>
          <a:xfrm>
            <a:off x="609600" y="512077"/>
            <a:ext cx="9640186" cy="800039"/>
          </a:xfrm>
        </p:spPr>
        <p:txBody>
          <a:bodyPr>
            <a:normAutofit fontScale="90000"/>
          </a:bodyPr>
          <a:lstStyle/>
          <a:p>
            <a:r>
              <a:rPr lang="en-US" sz="3200"/>
              <a:t>Flow of clients, commodities, and records between hub facility and private pharmacies </a:t>
            </a:r>
            <a:endParaRPr lang="x-none" sz="3200"/>
          </a:p>
        </p:txBody>
      </p:sp>
      <p:pic>
        <p:nvPicPr>
          <p:cNvPr id="5" name="Content Placeholder 4">
            <a:extLst>
              <a:ext uri="{FF2B5EF4-FFF2-40B4-BE49-F238E27FC236}">
                <a16:creationId xmlns:a16="http://schemas.microsoft.com/office/drawing/2014/main" id="{F44E36CE-6492-4A0D-A551-2AC05E33E18D}"/>
              </a:ext>
            </a:extLst>
          </p:cNvPr>
          <p:cNvPicPr>
            <a:picLocks noGrp="1" noChangeAspect="1"/>
          </p:cNvPicPr>
          <p:nvPr>
            <p:ph idx="1"/>
          </p:nvPr>
        </p:nvPicPr>
        <p:blipFill>
          <a:blip r:embed="rId3"/>
          <a:stretch>
            <a:fillRect/>
          </a:stretch>
        </p:blipFill>
        <p:spPr>
          <a:xfrm>
            <a:off x="4294474" y="1450345"/>
            <a:ext cx="7300636" cy="5241889"/>
          </a:xfrm>
          <a:prstGeom prst="rect">
            <a:avLst/>
          </a:prstGeom>
        </p:spPr>
      </p:pic>
      <p:cxnSp>
        <p:nvCxnSpPr>
          <p:cNvPr id="6" name="Straight Arrow Connector 5">
            <a:extLst>
              <a:ext uri="{FF2B5EF4-FFF2-40B4-BE49-F238E27FC236}">
                <a16:creationId xmlns:a16="http://schemas.microsoft.com/office/drawing/2014/main" id="{D12929BD-7918-4B8C-B95F-709B427C6066}"/>
              </a:ext>
            </a:extLst>
          </p:cNvPr>
          <p:cNvCxnSpPr>
            <a:cxnSpLocks/>
          </p:cNvCxnSpPr>
          <p:nvPr/>
        </p:nvCxnSpPr>
        <p:spPr>
          <a:xfrm>
            <a:off x="2808895" y="3735769"/>
            <a:ext cx="1296393" cy="0"/>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EA192819-3913-4B7F-9B91-77F46BB6F16F}"/>
              </a:ext>
            </a:extLst>
          </p:cNvPr>
          <p:cNvPicPr>
            <a:picLocks noChangeAspect="1"/>
          </p:cNvPicPr>
          <p:nvPr/>
        </p:nvPicPr>
        <p:blipFill>
          <a:blip r:embed="rId4"/>
          <a:stretch>
            <a:fillRect/>
          </a:stretch>
        </p:blipFill>
        <p:spPr>
          <a:xfrm>
            <a:off x="609600" y="2711304"/>
            <a:ext cx="2199295" cy="2067648"/>
          </a:xfrm>
          <a:prstGeom prst="rect">
            <a:avLst/>
          </a:prstGeom>
        </p:spPr>
      </p:pic>
    </p:spTree>
    <p:extLst>
      <p:ext uri="{BB962C8B-B14F-4D97-AF65-F5344CB8AC3E}">
        <p14:creationId xmlns:p14="http://schemas.microsoft.com/office/powerpoint/2010/main" val="36420696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429468"/>
            <a:ext cx="11188094" cy="800100"/>
          </a:xfrm>
        </p:spPr>
        <p:txBody>
          <a:bodyPr/>
          <a:lstStyle/>
          <a:p>
            <a:r>
              <a:rPr lang="en-US"/>
              <a:t>Private pharmacy: Three models</a:t>
            </a:r>
          </a:p>
        </p:txBody>
      </p:sp>
      <p:sp>
        <p:nvSpPr>
          <p:cNvPr id="3" name="Content Placeholder 2"/>
          <p:cNvSpPr>
            <a:spLocks noGrp="1"/>
          </p:cNvSpPr>
          <p:nvPr>
            <p:ph idx="1"/>
          </p:nvPr>
        </p:nvSpPr>
        <p:spPr>
          <a:xfrm>
            <a:off x="838199" y="1402786"/>
            <a:ext cx="6235091" cy="5221295"/>
          </a:xfrm>
        </p:spPr>
        <p:txBody>
          <a:bodyPr/>
          <a:lstStyle/>
          <a:p>
            <a:r>
              <a:rPr lang="en-US"/>
              <a:t>Program staff placed at private/community pharmacy</a:t>
            </a:r>
          </a:p>
          <a:p>
            <a:pPr lvl="1"/>
            <a:r>
              <a:rPr lang="en-US" sz="2200"/>
              <a:t>IDI Uganda</a:t>
            </a:r>
          </a:p>
          <a:p>
            <a:r>
              <a:rPr lang="en-US"/>
              <a:t>Stipend paid to private/community pharmacy by implementing partner</a:t>
            </a:r>
          </a:p>
          <a:p>
            <a:pPr lvl="1"/>
            <a:r>
              <a:rPr lang="en-US" sz="2200"/>
              <a:t>IHVN in Nigeria</a:t>
            </a:r>
          </a:p>
          <a:p>
            <a:pPr lvl="1"/>
            <a:r>
              <a:rPr lang="en-US" sz="2200"/>
              <a:t>CIDRZ in Zambia</a:t>
            </a:r>
          </a:p>
          <a:p>
            <a:pPr lvl="1"/>
            <a:r>
              <a:rPr lang="en-US" sz="2200"/>
              <a:t>EpiC/IHAP in DRC</a:t>
            </a:r>
          </a:p>
          <a:p>
            <a:pPr lvl="1"/>
            <a:r>
              <a:rPr lang="en-US" sz="2200"/>
              <a:t>EpiC Liberia </a:t>
            </a:r>
          </a:p>
          <a:p>
            <a:r>
              <a:rPr lang="en-US"/>
              <a:t>Client pays service fee</a:t>
            </a:r>
          </a:p>
          <a:p>
            <a:pPr lvl="1"/>
            <a:r>
              <a:rPr lang="en-US" sz="2200"/>
              <a:t>FHI 360/Howard in Nigeria </a:t>
            </a:r>
            <a:br>
              <a:rPr lang="en-US" sz="2200"/>
            </a:br>
            <a:r>
              <a:rPr lang="en-US" sz="2200"/>
              <a:t>(enrolled 15,000 clients)</a:t>
            </a:r>
          </a:p>
        </p:txBody>
      </p:sp>
      <p:pic>
        <p:nvPicPr>
          <p:cNvPr id="4" name="Picture 2"/>
          <p:cNvPicPr>
            <a:picLocks noChangeAspect="1" noChangeArrowheads="1"/>
          </p:cNvPicPr>
          <p:nvPr/>
        </p:nvPicPr>
        <p:blipFill rotWithShape="1">
          <a:blip r:embed="rId3" cstate="print"/>
          <a:srcRect l="13408" t="27171" r="13398" b="11694"/>
          <a:stretch/>
        </p:blipFill>
        <p:spPr bwMode="auto">
          <a:xfrm>
            <a:off x="7396711" y="1528802"/>
            <a:ext cx="4013348" cy="2167467"/>
          </a:xfrm>
          <a:prstGeom prst="rect">
            <a:avLst/>
          </a:prstGeom>
          <a:noFill/>
          <a:ln w="9525">
            <a:noFill/>
            <a:miter lim="800000"/>
            <a:headEnd/>
            <a:tailEnd/>
          </a:ln>
        </p:spPr>
      </p:pic>
      <p:sp>
        <p:nvSpPr>
          <p:cNvPr id="5" name="TextBox 4">
            <a:extLst>
              <a:ext uri="{FF2B5EF4-FFF2-40B4-BE49-F238E27FC236}">
                <a16:creationId xmlns:a16="http://schemas.microsoft.com/office/drawing/2014/main" id="{223D9906-623A-4BA6-AC9A-45480544FB6E}"/>
              </a:ext>
            </a:extLst>
          </p:cNvPr>
          <p:cNvSpPr txBox="1"/>
          <p:nvPr/>
        </p:nvSpPr>
        <p:spPr>
          <a:xfrm>
            <a:off x="7396711" y="1528802"/>
            <a:ext cx="2581349" cy="392415"/>
          </a:xfrm>
          <a:prstGeom prst="rect">
            <a:avLst/>
          </a:prstGeom>
          <a:solidFill>
            <a:srgbClr val="F8F8F8">
              <a:alpha val="30196"/>
            </a:srgbClr>
          </a:solidFill>
        </p:spPr>
        <p:txBody>
          <a:bodyPr wrap="square" rtlCol="0">
            <a:spAutoFit/>
          </a:bodyPr>
          <a:lstStyle>
            <a:defPPr>
              <a:defRPr lang="en-US"/>
            </a:defPPr>
            <a:lvl1pPr>
              <a:defRPr sz="1600" b="1">
                <a:solidFill>
                  <a:srgbClr val="213F53"/>
                </a:solidFill>
                <a:latin typeface="Arial" panose="020B0604020202020204" pitchFamily="34" charset="0"/>
                <a:cs typeface="Arial" panose="020B0604020202020204" pitchFamily="34" charset="0"/>
              </a:defRPr>
            </a:lvl1pPr>
          </a:lstStyle>
          <a:p>
            <a:pPr eaLnBrk="0" fontAlgn="base" hangingPunct="0">
              <a:spcBef>
                <a:spcPct val="0"/>
              </a:spcBef>
              <a:spcAft>
                <a:spcPct val="0"/>
              </a:spcAft>
            </a:pPr>
            <a:r>
              <a:rPr lang="en-US" sz="1050">
                <a:solidFill>
                  <a:srgbClr val="FFFFFF"/>
                </a:solidFill>
                <a:effectLst>
                  <a:outerShdw blurRad="38100" dist="38100" dir="2700000" algn="tl">
                    <a:srgbClr val="000000">
                      <a:alpha val="43137"/>
                    </a:srgbClr>
                  </a:outerShdw>
                </a:effectLst>
              </a:rPr>
              <a:t>The PROBLEM: </a:t>
            </a:r>
            <a:br>
              <a:rPr lang="en-US" sz="1200">
                <a:solidFill>
                  <a:srgbClr val="FFFFFF"/>
                </a:solidFill>
                <a:effectLst>
                  <a:outerShdw blurRad="38100" dist="38100" dir="2700000" algn="tl">
                    <a:srgbClr val="000000">
                      <a:alpha val="43137"/>
                    </a:srgbClr>
                  </a:outerShdw>
                </a:effectLst>
              </a:rPr>
            </a:br>
            <a:r>
              <a:rPr lang="en-US" sz="900">
                <a:solidFill>
                  <a:srgbClr val="FFFFFF"/>
                </a:solidFill>
                <a:effectLst>
                  <a:outerShdw blurRad="38100" dist="38100" dir="2700000" algn="tl">
                    <a:srgbClr val="000000">
                      <a:alpha val="43137"/>
                    </a:srgbClr>
                  </a:outerShdw>
                </a:effectLst>
              </a:rPr>
              <a:t>Overcrowded health facilities with few staff</a:t>
            </a:r>
          </a:p>
        </p:txBody>
      </p:sp>
      <p:pic>
        <p:nvPicPr>
          <p:cNvPr id="6" name="Picture 2"/>
          <p:cNvPicPr>
            <a:picLocks noChangeAspect="1" noChangeArrowheads="1"/>
          </p:cNvPicPr>
          <p:nvPr/>
        </p:nvPicPr>
        <p:blipFill rotWithShape="1">
          <a:blip r:embed="rId4" cstate="print"/>
          <a:srcRect l="10316" t="21352" r="9443" b="7104"/>
          <a:stretch/>
        </p:blipFill>
        <p:spPr bwMode="auto">
          <a:xfrm>
            <a:off x="7400390" y="4007219"/>
            <a:ext cx="4009669" cy="2388470"/>
          </a:xfrm>
          <a:prstGeom prst="rect">
            <a:avLst/>
          </a:prstGeom>
          <a:noFill/>
          <a:ln w="9525">
            <a:noFill/>
            <a:miter lim="800000"/>
            <a:headEnd/>
            <a:tailEnd/>
          </a:ln>
        </p:spPr>
      </p:pic>
      <p:sp>
        <p:nvSpPr>
          <p:cNvPr id="7" name="TextBox 6">
            <a:extLst>
              <a:ext uri="{FF2B5EF4-FFF2-40B4-BE49-F238E27FC236}">
                <a16:creationId xmlns:a16="http://schemas.microsoft.com/office/drawing/2014/main" id="{147D778C-8620-4D54-A7EA-8A953E98A1F5}"/>
              </a:ext>
            </a:extLst>
          </p:cNvPr>
          <p:cNvSpPr txBox="1"/>
          <p:nvPr/>
        </p:nvSpPr>
        <p:spPr>
          <a:xfrm>
            <a:off x="7402687" y="4007219"/>
            <a:ext cx="2581349" cy="415498"/>
          </a:xfrm>
          <a:prstGeom prst="rect">
            <a:avLst/>
          </a:prstGeom>
          <a:solidFill>
            <a:srgbClr val="F8F8F8">
              <a:alpha val="30196"/>
            </a:srgbClr>
          </a:solidFill>
        </p:spPr>
        <p:txBody>
          <a:bodyPr wrap="square" rtlCol="0">
            <a:spAutoFit/>
          </a:bodyPr>
          <a:lstStyle/>
          <a:p>
            <a:pPr eaLnBrk="0" fontAlgn="base" hangingPunct="0">
              <a:spcBef>
                <a:spcPct val="0"/>
              </a:spcBef>
              <a:spcAft>
                <a:spcPct val="0"/>
              </a:spcAft>
            </a:pPr>
            <a:r>
              <a:rPr lang="en-US" sz="1200" b="1">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SOLUTION: </a:t>
            </a:r>
            <a:br>
              <a:rPr lang="en-US" sz="1200" b="1">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900" b="1">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Treat in the community</a:t>
            </a:r>
          </a:p>
        </p:txBody>
      </p:sp>
    </p:spTree>
    <p:extLst>
      <p:ext uri="{BB962C8B-B14F-4D97-AF65-F5344CB8AC3E}">
        <p14:creationId xmlns:p14="http://schemas.microsoft.com/office/powerpoint/2010/main" val="1282825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9A2056BB-78C2-4A29-AF10-718EC5566220}"/>
              </a:ext>
            </a:extLst>
          </p:cNvPr>
          <p:cNvSpPr>
            <a:spLocks noGrp="1"/>
          </p:cNvSpPr>
          <p:nvPr>
            <p:ph type="title"/>
          </p:nvPr>
        </p:nvSpPr>
        <p:spPr>
          <a:xfrm>
            <a:off x="838200" y="588495"/>
            <a:ext cx="10515600" cy="508540"/>
          </a:xfrm>
        </p:spPr>
        <p:txBody>
          <a:bodyPr>
            <a:normAutofit/>
          </a:bodyPr>
          <a:lstStyle/>
          <a:p>
            <a:r>
              <a:rPr lang="en-US" sz="3000"/>
              <a:t>Key elements of private (community) pharmacy model </a:t>
            </a:r>
          </a:p>
        </p:txBody>
      </p:sp>
      <p:graphicFrame>
        <p:nvGraphicFramePr>
          <p:cNvPr id="3" name="Content Placeholder 5">
            <a:extLst>
              <a:ext uri="{FF2B5EF4-FFF2-40B4-BE49-F238E27FC236}">
                <a16:creationId xmlns:a16="http://schemas.microsoft.com/office/drawing/2014/main" id="{73020170-192E-4E49-8C3E-C2D3EF70B3EB}"/>
              </a:ext>
            </a:extLst>
          </p:cNvPr>
          <p:cNvGraphicFramePr>
            <a:graphicFrameLocks/>
          </p:cNvGraphicFramePr>
          <p:nvPr>
            <p:extLst>
              <p:ext uri="{D42A27DB-BD31-4B8C-83A1-F6EECF244321}">
                <p14:modId xmlns:p14="http://schemas.microsoft.com/office/powerpoint/2010/main" val="3435784804"/>
              </p:ext>
            </p:extLst>
          </p:nvPr>
        </p:nvGraphicFramePr>
        <p:xfrm>
          <a:off x="1054100" y="1097034"/>
          <a:ext cx="9575800" cy="56633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626062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0C0CD-E0E7-42B2-9611-B3D90BD700F5}"/>
              </a:ext>
            </a:extLst>
          </p:cNvPr>
          <p:cNvSpPr>
            <a:spLocks noGrp="1"/>
          </p:cNvSpPr>
          <p:nvPr>
            <p:ph type="title"/>
          </p:nvPr>
        </p:nvSpPr>
        <p:spPr>
          <a:xfrm>
            <a:off x="838200" y="410694"/>
            <a:ext cx="9626600" cy="800039"/>
          </a:xfrm>
        </p:spPr>
        <p:txBody>
          <a:bodyPr>
            <a:normAutofit fontScale="90000"/>
          </a:bodyPr>
          <a:lstStyle/>
          <a:p>
            <a:r>
              <a:rPr lang="en-US"/>
              <a:t>Optional reading: Community pharmacy models</a:t>
            </a:r>
          </a:p>
        </p:txBody>
      </p:sp>
      <p:sp>
        <p:nvSpPr>
          <p:cNvPr id="3" name="Content Placeholder 2">
            <a:extLst>
              <a:ext uri="{FF2B5EF4-FFF2-40B4-BE49-F238E27FC236}">
                <a16:creationId xmlns:a16="http://schemas.microsoft.com/office/drawing/2014/main" id="{6FB253B0-925F-4D47-94A3-B7FAACDC274F}"/>
              </a:ext>
            </a:extLst>
          </p:cNvPr>
          <p:cNvSpPr>
            <a:spLocks noGrp="1"/>
          </p:cNvSpPr>
          <p:nvPr>
            <p:ph idx="1"/>
          </p:nvPr>
        </p:nvSpPr>
        <p:spPr>
          <a:xfrm>
            <a:off x="838199" y="1636730"/>
            <a:ext cx="9626599" cy="4932746"/>
          </a:xfrm>
        </p:spPr>
        <p:txBody>
          <a:bodyPr>
            <a:normAutofit/>
          </a:bodyPr>
          <a:lstStyle/>
          <a:p>
            <a:pPr marL="0" indent="0">
              <a:buNone/>
            </a:pPr>
            <a:r>
              <a:rPr lang="en-US"/>
              <a:t>Additional information on community pharmacy models</a:t>
            </a:r>
          </a:p>
          <a:p>
            <a:r>
              <a:rPr lang="en-US"/>
              <a:t>Slides: </a:t>
            </a:r>
          </a:p>
          <a:p>
            <a:pPr marL="339725" lvl="3" indent="0">
              <a:buNone/>
            </a:pPr>
            <a:r>
              <a:rPr lang="en-US" sz="2000"/>
              <a:t>EpiC. 2020. </a:t>
            </a:r>
            <a:r>
              <a:rPr lang="en-US" sz="2000">
                <a:hlinkClick r:id="rId3"/>
              </a:rPr>
              <a:t>DDD 101: Community Pharmacy ART Distribution Models</a:t>
            </a:r>
            <a:r>
              <a:rPr lang="en-US" sz="2000"/>
              <a:t>. </a:t>
            </a:r>
          </a:p>
          <a:p>
            <a:r>
              <a:rPr lang="en-US"/>
              <a:t>Q&amp;A: </a:t>
            </a:r>
          </a:p>
          <a:p>
            <a:pPr marL="339725" lvl="3" indent="0">
              <a:buNone/>
            </a:pPr>
            <a:r>
              <a:rPr lang="en-US" sz="2000"/>
              <a:t>EpiC. 2020. </a:t>
            </a:r>
            <a:r>
              <a:rPr lang="en-US" sz="2000">
                <a:hlinkClick r:id="rId4"/>
              </a:rPr>
              <a:t>Selected Questions and Answers from the Session 1 of the DDD Learning Series Titled “DDD 101: Community Pharmacy ART Distribution Model” Hosted on July 30, 2020</a:t>
            </a:r>
            <a:r>
              <a:rPr lang="en-US" sz="2000"/>
              <a:t>.</a:t>
            </a:r>
          </a:p>
        </p:txBody>
      </p:sp>
    </p:spTree>
    <p:extLst>
      <p:ext uri="{BB962C8B-B14F-4D97-AF65-F5344CB8AC3E}">
        <p14:creationId xmlns:p14="http://schemas.microsoft.com/office/powerpoint/2010/main" val="10811887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EECCB-82C8-4641-BCFB-11612F47BA04}"/>
              </a:ext>
            </a:extLst>
          </p:cNvPr>
          <p:cNvSpPr>
            <a:spLocks noGrp="1"/>
          </p:cNvSpPr>
          <p:nvPr>
            <p:ph type="title"/>
          </p:nvPr>
        </p:nvSpPr>
        <p:spPr/>
        <p:txBody>
          <a:bodyPr>
            <a:normAutofit/>
          </a:bodyPr>
          <a:lstStyle/>
          <a:p>
            <a:r>
              <a:rPr lang="en-US"/>
              <a:t>Private pharmacy model in country X</a:t>
            </a:r>
          </a:p>
        </p:txBody>
      </p:sp>
      <p:sp>
        <p:nvSpPr>
          <p:cNvPr id="3" name="Content Placeholder 2">
            <a:extLst>
              <a:ext uri="{FF2B5EF4-FFF2-40B4-BE49-F238E27FC236}">
                <a16:creationId xmlns:a16="http://schemas.microsoft.com/office/drawing/2014/main" id="{E9702573-E37C-4F98-AF10-47DDA9303E10}"/>
              </a:ext>
            </a:extLst>
          </p:cNvPr>
          <p:cNvSpPr>
            <a:spLocks noGrp="1"/>
          </p:cNvSpPr>
          <p:nvPr>
            <p:ph idx="1"/>
          </p:nvPr>
        </p:nvSpPr>
        <p:spPr>
          <a:xfrm>
            <a:off x="838200" y="1636730"/>
            <a:ext cx="9230833" cy="4932746"/>
          </a:xfrm>
        </p:spPr>
        <p:txBody>
          <a:bodyPr/>
          <a:lstStyle/>
          <a:p>
            <a:r>
              <a:rPr lang="en-US">
                <a:solidFill>
                  <a:srgbClr val="E73439"/>
                </a:solidFill>
              </a:rPr>
              <a:t>Placeholder for describing the specifics of the pharmacy model implemented in your country</a:t>
            </a:r>
          </a:p>
        </p:txBody>
      </p:sp>
    </p:spTree>
    <p:extLst>
      <p:ext uri="{BB962C8B-B14F-4D97-AF65-F5344CB8AC3E}">
        <p14:creationId xmlns:p14="http://schemas.microsoft.com/office/powerpoint/2010/main" val="25066992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253DF-9F69-4339-9B9E-C278D3CA9DD9}"/>
              </a:ext>
            </a:extLst>
          </p:cNvPr>
          <p:cNvSpPr>
            <a:spLocks noGrp="1"/>
          </p:cNvSpPr>
          <p:nvPr>
            <p:ph type="title"/>
          </p:nvPr>
        </p:nvSpPr>
        <p:spPr>
          <a:xfrm>
            <a:off x="838200" y="588494"/>
            <a:ext cx="10515600" cy="800039"/>
          </a:xfrm>
        </p:spPr>
        <p:txBody>
          <a:bodyPr>
            <a:normAutofit/>
          </a:bodyPr>
          <a:lstStyle/>
          <a:p>
            <a:r>
              <a:rPr lang="en-US"/>
              <a:t>Introduction</a:t>
            </a:r>
          </a:p>
        </p:txBody>
      </p:sp>
      <p:sp>
        <p:nvSpPr>
          <p:cNvPr id="3" name="Content Placeholder 2">
            <a:extLst>
              <a:ext uri="{FF2B5EF4-FFF2-40B4-BE49-F238E27FC236}">
                <a16:creationId xmlns:a16="http://schemas.microsoft.com/office/drawing/2014/main" id="{F9B4DFA2-9108-40ED-9909-6309080D4CE6}"/>
              </a:ext>
            </a:extLst>
          </p:cNvPr>
          <p:cNvSpPr>
            <a:spLocks noGrp="1"/>
          </p:cNvSpPr>
          <p:nvPr>
            <p:ph idx="1"/>
          </p:nvPr>
        </p:nvSpPr>
        <p:spPr>
          <a:xfrm>
            <a:off x="838200" y="1636713"/>
            <a:ext cx="6217508" cy="4932362"/>
          </a:xfrm>
        </p:spPr>
        <p:txBody>
          <a:bodyPr lIns="91440" tIns="45720" rIns="91440" bIns="45720" anchor="t">
            <a:noAutofit/>
          </a:bodyPr>
          <a:lstStyle/>
          <a:p>
            <a:r>
              <a:rPr lang="en-US"/>
              <a:t>DDD is a process that enables people living with HIV to receive their HIV medications outside of health facilities.</a:t>
            </a:r>
          </a:p>
          <a:p>
            <a:r>
              <a:rPr lang="en-US"/>
              <a:t>Before completing this session, participants should familiarize themselves with DDD by reading </a:t>
            </a:r>
            <a:r>
              <a:rPr lang="en-US">
                <a:hlinkClick r:id="rId3"/>
              </a:rPr>
              <a:t>Decentralized Distribution of Antiretroviral Therapy through the Private Sector</a:t>
            </a:r>
            <a:r>
              <a:rPr lang="en-US"/>
              <a:t>.</a:t>
            </a:r>
          </a:p>
        </p:txBody>
      </p:sp>
      <p:pic>
        <p:nvPicPr>
          <p:cNvPr id="4" name="Picture 3">
            <a:extLst>
              <a:ext uri="{FF2B5EF4-FFF2-40B4-BE49-F238E27FC236}">
                <a16:creationId xmlns:a16="http://schemas.microsoft.com/office/drawing/2014/main" id="{817A7993-9CBA-4D92-8889-460497635E31}"/>
              </a:ext>
            </a:extLst>
          </p:cNvPr>
          <p:cNvPicPr>
            <a:picLocks noChangeAspect="1"/>
          </p:cNvPicPr>
          <p:nvPr/>
        </p:nvPicPr>
        <p:blipFill>
          <a:blip r:embed="rId4"/>
          <a:stretch>
            <a:fillRect/>
          </a:stretch>
        </p:blipFill>
        <p:spPr>
          <a:xfrm>
            <a:off x="7262913" y="632945"/>
            <a:ext cx="4292694" cy="5636092"/>
          </a:xfrm>
          <a:prstGeom prst="rect">
            <a:avLst/>
          </a:prstGeom>
          <a:ln w="6350">
            <a:solidFill>
              <a:schemeClr val="bg1">
                <a:lumMod val="5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97879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4379" y="687350"/>
            <a:ext cx="9103242" cy="800039"/>
          </a:xfrm>
        </p:spPr>
        <p:txBody>
          <a:bodyPr>
            <a:normAutofit fontScale="90000"/>
          </a:bodyPr>
          <a:lstStyle/>
          <a:p>
            <a:r>
              <a:rPr lang="en-US">
                <a:solidFill>
                  <a:srgbClr val="E73439"/>
                </a:solidFill>
              </a:rPr>
              <a:t>Activity: </a:t>
            </a:r>
            <a:r>
              <a:rPr lang="en-US"/>
              <a:t>Review of implementation steps for DDD model rollout </a:t>
            </a:r>
          </a:p>
        </p:txBody>
      </p:sp>
      <p:graphicFrame>
        <p:nvGraphicFramePr>
          <p:cNvPr id="4" name="Content Placeholder 3">
            <a:extLst>
              <a:ext uri="{FF2B5EF4-FFF2-40B4-BE49-F238E27FC236}">
                <a16:creationId xmlns:a16="http://schemas.microsoft.com/office/drawing/2014/main" id="{683A8F32-BE37-4638-A797-85A10611218E}"/>
              </a:ext>
            </a:extLst>
          </p:cNvPr>
          <p:cNvGraphicFramePr>
            <a:graphicFrameLocks noGrp="1"/>
          </p:cNvGraphicFramePr>
          <p:nvPr>
            <p:ph idx="1"/>
            <p:extLst>
              <p:ext uri="{D42A27DB-BD31-4B8C-83A1-F6EECF244321}">
                <p14:modId xmlns:p14="http://schemas.microsoft.com/office/powerpoint/2010/main" val="492500958"/>
              </p:ext>
            </p:extLst>
          </p:nvPr>
        </p:nvGraphicFramePr>
        <p:xfrm>
          <a:off x="838200" y="1636713"/>
          <a:ext cx="10515600" cy="49323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A close up of a logo&#10;&#10;Description automatically generated">
            <a:extLst>
              <a:ext uri="{FF2B5EF4-FFF2-40B4-BE49-F238E27FC236}">
                <a16:creationId xmlns:a16="http://schemas.microsoft.com/office/drawing/2014/main" id="{BF0FFBA1-BDFE-46D4-A9AA-925DF3103804}"/>
              </a:ext>
            </a:extLst>
          </p:cNvPr>
          <p:cNvPicPr>
            <a:picLocks noChangeAspect="1"/>
          </p:cNvPicPr>
          <p:nvPr/>
        </p:nvPicPr>
        <p:blipFill>
          <a:blip r:embed="rId8"/>
          <a:stretch>
            <a:fillRect/>
          </a:stretch>
        </p:blipFill>
        <p:spPr>
          <a:xfrm>
            <a:off x="327903" y="577230"/>
            <a:ext cx="1117331" cy="1603345"/>
          </a:xfrm>
          <a:prstGeom prst="rect">
            <a:avLst/>
          </a:prstGeom>
        </p:spPr>
      </p:pic>
    </p:spTree>
    <p:extLst>
      <p:ext uri="{BB962C8B-B14F-4D97-AF65-F5344CB8AC3E}">
        <p14:creationId xmlns:p14="http://schemas.microsoft.com/office/powerpoint/2010/main" val="18485206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88494"/>
            <a:ext cx="9252005" cy="800039"/>
          </a:xfrm>
        </p:spPr>
        <p:txBody>
          <a:bodyPr>
            <a:normAutofit fontScale="90000"/>
          </a:bodyPr>
          <a:lstStyle/>
          <a:p>
            <a:r>
              <a:rPr lang="en-US"/>
              <a:t>Activity: Review of implementation steps for DDD model rollout </a:t>
            </a:r>
          </a:p>
        </p:txBody>
      </p:sp>
      <p:graphicFrame>
        <p:nvGraphicFramePr>
          <p:cNvPr id="4" name="Content Placeholder 3">
            <a:extLst>
              <a:ext uri="{FF2B5EF4-FFF2-40B4-BE49-F238E27FC236}">
                <a16:creationId xmlns:a16="http://schemas.microsoft.com/office/drawing/2014/main" id="{683A8F32-BE37-4638-A797-85A10611218E}"/>
              </a:ext>
            </a:extLst>
          </p:cNvPr>
          <p:cNvGraphicFramePr>
            <a:graphicFrameLocks noGrp="1"/>
          </p:cNvGraphicFramePr>
          <p:nvPr>
            <p:ph idx="1"/>
            <p:extLst>
              <p:ext uri="{D42A27DB-BD31-4B8C-83A1-F6EECF244321}">
                <p14:modId xmlns:p14="http://schemas.microsoft.com/office/powerpoint/2010/main" val="3233701325"/>
              </p:ext>
            </p:extLst>
          </p:nvPr>
        </p:nvGraphicFramePr>
        <p:xfrm>
          <a:off x="838200" y="1636713"/>
          <a:ext cx="10515600" cy="49323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60014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6154" y="105881"/>
            <a:ext cx="10515600" cy="800039"/>
          </a:xfrm>
        </p:spPr>
        <p:txBody>
          <a:bodyPr/>
          <a:lstStyle/>
          <a:p>
            <a:pPr algn="ctr"/>
            <a:r>
              <a:rPr lang="en-US" sz="3200"/>
              <a:t>Business case for private sector pharmacies</a:t>
            </a:r>
          </a:p>
        </p:txBody>
      </p:sp>
      <p:sp>
        <p:nvSpPr>
          <p:cNvPr id="3" name="Content Placeholder 2"/>
          <p:cNvSpPr>
            <a:spLocks noGrp="1"/>
          </p:cNvSpPr>
          <p:nvPr>
            <p:ph idx="1"/>
          </p:nvPr>
        </p:nvSpPr>
        <p:spPr/>
        <p:txBody>
          <a:bodyPr/>
          <a:lstStyle/>
          <a:p>
            <a:pPr marL="0" indent="0">
              <a:buNone/>
            </a:pPr>
            <a:r>
              <a:rPr lang="en-US"/>
              <a:t> </a:t>
            </a:r>
          </a:p>
        </p:txBody>
      </p:sp>
      <p:grpSp>
        <p:nvGrpSpPr>
          <p:cNvPr id="4" name="Group 3">
            <a:extLst>
              <a:ext uri="{FF2B5EF4-FFF2-40B4-BE49-F238E27FC236}">
                <a16:creationId xmlns:a16="http://schemas.microsoft.com/office/drawing/2014/main" id="{93E6BB90-1DCB-B44E-8228-33B26D0AD4CA}"/>
              </a:ext>
            </a:extLst>
          </p:cNvPr>
          <p:cNvGrpSpPr/>
          <p:nvPr/>
        </p:nvGrpSpPr>
        <p:grpSpPr>
          <a:xfrm>
            <a:off x="304799" y="1190413"/>
            <a:ext cx="11269395" cy="4498006"/>
            <a:chOff x="233922" y="997272"/>
            <a:chExt cx="10965009" cy="4644193"/>
          </a:xfrm>
        </p:grpSpPr>
        <p:grpSp>
          <p:nvGrpSpPr>
            <p:cNvPr id="6" name="Group 5">
              <a:extLst>
                <a:ext uri="{FF2B5EF4-FFF2-40B4-BE49-F238E27FC236}">
                  <a16:creationId xmlns:a16="http://schemas.microsoft.com/office/drawing/2014/main" id="{8929F325-7FBF-7146-8EE5-01724A1300BC}"/>
                </a:ext>
              </a:extLst>
            </p:cNvPr>
            <p:cNvGrpSpPr/>
            <p:nvPr/>
          </p:nvGrpSpPr>
          <p:grpSpPr>
            <a:xfrm>
              <a:off x="5090535" y="2379939"/>
              <a:ext cx="2010930" cy="2010931"/>
              <a:chOff x="4308506" y="1641506"/>
              <a:chExt cx="3574990" cy="3574990"/>
            </a:xfrm>
          </p:grpSpPr>
          <p:sp>
            <p:nvSpPr>
              <p:cNvPr id="35" name="Freeform 34">
                <a:extLst>
                  <a:ext uri="{FF2B5EF4-FFF2-40B4-BE49-F238E27FC236}">
                    <a16:creationId xmlns:a16="http://schemas.microsoft.com/office/drawing/2014/main" id="{EEB46A33-F3C2-D24B-B125-41DCD91DDF2F}"/>
                  </a:ext>
                </a:extLst>
              </p:cNvPr>
              <p:cNvSpPr/>
              <p:nvPr/>
            </p:nvSpPr>
            <p:spPr>
              <a:xfrm>
                <a:off x="6273800" y="1641506"/>
                <a:ext cx="960390" cy="636372"/>
              </a:xfrm>
              <a:custGeom>
                <a:avLst/>
                <a:gdLst>
                  <a:gd name="connsiteX0" fmla="*/ 0 w 960390"/>
                  <a:gd name="connsiteY0" fmla="*/ 0 h 636372"/>
                  <a:gd name="connsiteX1" fmla="*/ 5880 w 960390"/>
                  <a:gd name="connsiteY1" fmla="*/ 297 h 636372"/>
                  <a:gd name="connsiteX2" fmla="*/ 826626 w 960390"/>
                  <a:gd name="connsiteY2" fmla="*/ 297831 h 636372"/>
                  <a:gd name="connsiteX3" fmla="*/ 960390 w 960390"/>
                  <a:gd name="connsiteY3" fmla="*/ 397858 h 636372"/>
                  <a:gd name="connsiteX4" fmla="*/ 721876 w 960390"/>
                  <a:gd name="connsiteY4" fmla="*/ 636372 h 636372"/>
                  <a:gd name="connsiteX5" fmla="*/ 639763 w 960390"/>
                  <a:gd name="connsiteY5" fmla="*/ 574969 h 636372"/>
                  <a:gd name="connsiteX6" fmla="*/ 116897 w 960390"/>
                  <a:gd name="connsiteY6" fmla="*/ 354946 h 636372"/>
                  <a:gd name="connsiteX7" fmla="*/ 0 w 960390"/>
                  <a:gd name="connsiteY7" fmla="*/ 337105 h 636372"/>
                  <a:gd name="connsiteX8" fmla="*/ 0 w 960390"/>
                  <a:gd name="connsiteY8" fmla="*/ 0 h 63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390" h="636372">
                    <a:moveTo>
                      <a:pt x="0" y="0"/>
                    </a:moveTo>
                    <a:lnTo>
                      <a:pt x="5880" y="297"/>
                    </a:lnTo>
                    <a:cubicBezTo>
                      <a:pt x="307841" y="30963"/>
                      <a:pt x="587694" y="136412"/>
                      <a:pt x="826626" y="297831"/>
                    </a:cubicBezTo>
                    <a:lnTo>
                      <a:pt x="960390" y="397858"/>
                    </a:lnTo>
                    <a:lnTo>
                      <a:pt x="721876" y="636372"/>
                    </a:lnTo>
                    <a:lnTo>
                      <a:pt x="639763" y="574969"/>
                    </a:lnTo>
                    <a:cubicBezTo>
                      <a:pt x="484178" y="469857"/>
                      <a:pt x="307276" y="393903"/>
                      <a:pt x="116897" y="354946"/>
                    </a:cubicBezTo>
                    <a:lnTo>
                      <a:pt x="0" y="337105"/>
                    </a:lnTo>
                    <a:lnTo>
                      <a:pt x="0" y="0"/>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en-US" sz="1013">
                  <a:solidFill>
                    <a:srgbClr val="273339"/>
                  </a:solidFill>
                </a:endParaRPr>
              </a:p>
            </p:txBody>
          </p:sp>
          <p:sp>
            <p:nvSpPr>
              <p:cNvPr id="36" name="Freeform 35">
                <a:extLst>
                  <a:ext uri="{FF2B5EF4-FFF2-40B4-BE49-F238E27FC236}">
                    <a16:creationId xmlns:a16="http://schemas.microsoft.com/office/drawing/2014/main" id="{7AB83D87-8C52-934C-B97B-C5ADC7A7D070}"/>
                  </a:ext>
                </a:extLst>
              </p:cNvPr>
              <p:cNvSpPr/>
              <p:nvPr/>
            </p:nvSpPr>
            <p:spPr>
              <a:xfrm>
                <a:off x="4957811" y="1641506"/>
                <a:ext cx="960389" cy="636372"/>
              </a:xfrm>
              <a:custGeom>
                <a:avLst/>
                <a:gdLst>
                  <a:gd name="connsiteX0" fmla="*/ 960389 w 960389"/>
                  <a:gd name="connsiteY0" fmla="*/ 0 h 636372"/>
                  <a:gd name="connsiteX1" fmla="*/ 960389 w 960389"/>
                  <a:gd name="connsiteY1" fmla="*/ 337105 h 636372"/>
                  <a:gd name="connsiteX2" fmla="*/ 843494 w 960389"/>
                  <a:gd name="connsiteY2" fmla="*/ 354946 h 636372"/>
                  <a:gd name="connsiteX3" fmla="*/ 320628 w 960389"/>
                  <a:gd name="connsiteY3" fmla="*/ 574969 h 636372"/>
                  <a:gd name="connsiteX4" fmla="*/ 238514 w 960389"/>
                  <a:gd name="connsiteY4" fmla="*/ 636372 h 636372"/>
                  <a:gd name="connsiteX5" fmla="*/ 0 w 960389"/>
                  <a:gd name="connsiteY5" fmla="*/ 397858 h 636372"/>
                  <a:gd name="connsiteX6" fmla="*/ 133765 w 960389"/>
                  <a:gd name="connsiteY6" fmla="*/ 297831 h 636372"/>
                  <a:gd name="connsiteX7" fmla="*/ 954511 w 960389"/>
                  <a:gd name="connsiteY7" fmla="*/ 297 h 636372"/>
                  <a:gd name="connsiteX8" fmla="*/ 960389 w 960389"/>
                  <a:gd name="connsiteY8" fmla="*/ 0 h 63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389" h="636372">
                    <a:moveTo>
                      <a:pt x="960389" y="0"/>
                    </a:moveTo>
                    <a:lnTo>
                      <a:pt x="960389" y="337105"/>
                    </a:lnTo>
                    <a:lnTo>
                      <a:pt x="843494" y="354946"/>
                    </a:lnTo>
                    <a:cubicBezTo>
                      <a:pt x="653116" y="393903"/>
                      <a:pt x="476214" y="469857"/>
                      <a:pt x="320628" y="574969"/>
                    </a:cubicBezTo>
                    <a:lnTo>
                      <a:pt x="238514" y="636372"/>
                    </a:lnTo>
                    <a:lnTo>
                      <a:pt x="0" y="397858"/>
                    </a:lnTo>
                    <a:lnTo>
                      <a:pt x="133765" y="297831"/>
                    </a:lnTo>
                    <a:cubicBezTo>
                      <a:pt x="372697" y="136412"/>
                      <a:pt x="652550" y="30963"/>
                      <a:pt x="954511" y="297"/>
                    </a:cubicBezTo>
                    <a:lnTo>
                      <a:pt x="960389" y="0"/>
                    </a:lnTo>
                    <a:close/>
                  </a:path>
                </a:pathLst>
              </a:cu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en-US" sz="1013">
                  <a:solidFill>
                    <a:srgbClr val="273339"/>
                  </a:solidFill>
                </a:endParaRPr>
              </a:p>
            </p:txBody>
          </p:sp>
          <p:sp>
            <p:nvSpPr>
              <p:cNvPr id="37" name="Freeform 36">
                <a:extLst>
                  <a:ext uri="{FF2B5EF4-FFF2-40B4-BE49-F238E27FC236}">
                    <a16:creationId xmlns:a16="http://schemas.microsoft.com/office/drawing/2014/main" id="{66C18D4F-07D5-A746-A882-C557272CCBD6}"/>
                  </a:ext>
                </a:extLst>
              </p:cNvPr>
              <p:cNvSpPr/>
              <p:nvPr/>
            </p:nvSpPr>
            <p:spPr>
              <a:xfrm>
                <a:off x="7247124" y="2290811"/>
                <a:ext cx="636372" cy="960390"/>
              </a:xfrm>
              <a:custGeom>
                <a:avLst/>
                <a:gdLst>
                  <a:gd name="connsiteX0" fmla="*/ 238514 w 636372"/>
                  <a:gd name="connsiteY0" fmla="*/ 0 h 960390"/>
                  <a:gd name="connsiteX1" fmla="*/ 338541 w 636372"/>
                  <a:gd name="connsiteY1" fmla="*/ 133765 h 960390"/>
                  <a:gd name="connsiteX2" fmla="*/ 636075 w 636372"/>
                  <a:gd name="connsiteY2" fmla="*/ 954511 h 960390"/>
                  <a:gd name="connsiteX3" fmla="*/ 636372 w 636372"/>
                  <a:gd name="connsiteY3" fmla="*/ 960390 h 960390"/>
                  <a:gd name="connsiteX4" fmla="*/ 299267 w 636372"/>
                  <a:gd name="connsiteY4" fmla="*/ 960390 h 960390"/>
                  <a:gd name="connsiteX5" fmla="*/ 281426 w 636372"/>
                  <a:gd name="connsiteY5" fmla="*/ 843494 h 960390"/>
                  <a:gd name="connsiteX6" fmla="*/ 61403 w 636372"/>
                  <a:gd name="connsiteY6" fmla="*/ 320628 h 960390"/>
                  <a:gd name="connsiteX7" fmla="*/ 0 w 636372"/>
                  <a:gd name="connsiteY7" fmla="*/ 238514 h 960390"/>
                  <a:gd name="connsiteX8" fmla="*/ 238514 w 636372"/>
                  <a:gd name="connsiteY8" fmla="*/ 0 h 960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6372" h="960390">
                    <a:moveTo>
                      <a:pt x="238514" y="0"/>
                    </a:moveTo>
                    <a:lnTo>
                      <a:pt x="338541" y="133765"/>
                    </a:lnTo>
                    <a:cubicBezTo>
                      <a:pt x="499961" y="372697"/>
                      <a:pt x="605409" y="652550"/>
                      <a:pt x="636075" y="954511"/>
                    </a:cubicBezTo>
                    <a:lnTo>
                      <a:pt x="636372" y="960390"/>
                    </a:lnTo>
                    <a:lnTo>
                      <a:pt x="299267" y="960390"/>
                    </a:lnTo>
                    <a:lnTo>
                      <a:pt x="281426" y="843494"/>
                    </a:lnTo>
                    <a:cubicBezTo>
                      <a:pt x="242469" y="653116"/>
                      <a:pt x="166515" y="476214"/>
                      <a:pt x="61403" y="320628"/>
                    </a:cubicBezTo>
                    <a:lnTo>
                      <a:pt x="0" y="238514"/>
                    </a:lnTo>
                    <a:lnTo>
                      <a:pt x="238514" y="0"/>
                    </a:lnTo>
                    <a:close/>
                  </a:path>
                </a:pathLst>
              </a:custGeom>
              <a:solidFill>
                <a:srgbClr val="DB5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en-US" sz="1013">
                  <a:solidFill>
                    <a:srgbClr val="273339"/>
                  </a:solidFill>
                </a:endParaRPr>
              </a:p>
            </p:txBody>
          </p:sp>
          <p:sp>
            <p:nvSpPr>
              <p:cNvPr id="38" name="Freeform 37">
                <a:extLst>
                  <a:ext uri="{FF2B5EF4-FFF2-40B4-BE49-F238E27FC236}">
                    <a16:creationId xmlns:a16="http://schemas.microsoft.com/office/drawing/2014/main" id="{639FF663-37C7-364D-9E60-E9490E4A1652}"/>
                  </a:ext>
                </a:extLst>
              </p:cNvPr>
              <p:cNvSpPr/>
              <p:nvPr/>
            </p:nvSpPr>
            <p:spPr>
              <a:xfrm>
                <a:off x="4308506" y="2290812"/>
                <a:ext cx="636372" cy="960389"/>
              </a:xfrm>
              <a:custGeom>
                <a:avLst/>
                <a:gdLst>
                  <a:gd name="connsiteX0" fmla="*/ 397858 w 636372"/>
                  <a:gd name="connsiteY0" fmla="*/ 0 h 960389"/>
                  <a:gd name="connsiteX1" fmla="*/ 636372 w 636372"/>
                  <a:gd name="connsiteY1" fmla="*/ 238514 h 960389"/>
                  <a:gd name="connsiteX2" fmla="*/ 574969 w 636372"/>
                  <a:gd name="connsiteY2" fmla="*/ 320627 h 960389"/>
                  <a:gd name="connsiteX3" fmla="*/ 354946 w 636372"/>
                  <a:gd name="connsiteY3" fmla="*/ 843493 h 960389"/>
                  <a:gd name="connsiteX4" fmla="*/ 337105 w 636372"/>
                  <a:gd name="connsiteY4" fmla="*/ 960389 h 960389"/>
                  <a:gd name="connsiteX5" fmla="*/ 0 w 636372"/>
                  <a:gd name="connsiteY5" fmla="*/ 960389 h 960389"/>
                  <a:gd name="connsiteX6" fmla="*/ 297 w 636372"/>
                  <a:gd name="connsiteY6" fmla="*/ 954510 h 960389"/>
                  <a:gd name="connsiteX7" fmla="*/ 297831 w 636372"/>
                  <a:gd name="connsiteY7" fmla="*/ 133764 h 960389"/>
                  <a:gd name="connsiteX8" fmla="*/ 397858 w 636372"/>
                  <a:gd name="connsiteY8" fmla="*/ 0 h 960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6372" h="960389">
                    <a:moveTo>
                      <a:pt x="397858" y="0"/>
                    </a:moveTo>
                    <a:lnTo>
                      <a:pt x="636372" y="238514"/>
                    </a:lnTo>
                    <a:lnTo>
                      <a:pt x="574969" y="320627"/>
                    </a:lnTo>
                    <a:cubicBezTo>
                      <a:pt x="469858" y="476213"/>
                      <a:pt x="393903" y="653115"/>
                      <a:pt x="354946" y="843493"/>
                    </a:cubicBezTo>
                    <a:lnTo>
                      <a:pt x="337105" y="960389"/>
                    </a:lnTo>
                    <a:lnTo>
                      <a:pt x="0" y="960389"/>
                    </a:lnTo>
                    <a:lnTo>
                      <a:pt x="297" y="954510"/>
                    </a:lnTo>
                    <a:cubicBezTo>
                      <a:pt x="30963" y="652549"/>
                      <a:pt x="136412" y="372696"/>
                      <a:pt x="297831" y="133764"/>
                    </a:cubicBezTo>
                    <a:lnTo>
                      <a:pt x="397858"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en-US" sz="1013">
                  <a:solidFill>
                    <a:srgbClr val="273339"/>
                  </a:solidFill>
                </a:endParaRPr>
              </a:p>
            </p:txBody>
          </p:sp>
          <p:sp>
            <p:nvSpPr>
              <p:cNvPr id="39" name="Freeform 38">
                <a:extLst>
                  <a:ext uri="{FF2B5EF4-FFF2-40B4-BE49-F238E27FC236}">
                    <a16:creationId xmlns:a16="http://schemas.microsoft.com/office/drawing/2014/main" id="{2521643E-C4B5-8E4F-9DD3-C1573B50791A}"/>
                  </a:ext>
                </a:extLst>
              </p:cNvPr>
              <p:cNvSpPr/>
              <p:nvPr/>
            </p:nvSpPr>
            <p:spPr>
              <a:xfrm>
                <a:off x="4308506" y="3606801"/>
                <a:ext cx="636372" cy="960389"/>
              </a:xfrm>
              <a:custGeom>
                <a:avLst/>
                <a:gdLst>
                  <a:gd name="connsiteX0" fmla="*/ 0 w 636372"/>
                  <a:gd name="connsiteY0" fmla="*/ 0 h 960389"/>
                  <a:gd name="connsiteX1" fmla="*/ 337105 w 636372"/>
                  <a:gd name="connsiteY1" fmla="*/ 0 h 960389"/>
                  <a:gd name="connsiteX2" fmla="*/ 354946 w 636372"/>
                  <a:gd name="connsiteY2" fmla="*/ 116896 h 960389"/>
                  <a:gd name="connsiteX3" fmla="*/ 574969 w 636372"/>
                  <a:gd name="connsiteY3" fmla="*/ 639762 h 960389"/>
                  <a:gd name="connsiteX4" fmla="*/ 636372 w 636372"/>
                  <a:gd name="connsiteY4" fmla="*/ 721875 h 960389"/>
                  <a:gd name="connsiteX5" fmla="*/ 397858 w 636372"/>
                  <a:gd name="connsiteY5" fmla="*/ 960389 h 960389"/>
                  <a:gd name="connsiteX6" fmla="*/ 297831 w 636372"/>
                  <a:gd name="connsiteY6" fmla="*/ 826625 h 960389"/>
                  <a:gd name="connsiteX7" fmla="*/ 297 w 636372"/>
                  <a:gd name="connsiteY7" fmla="*/ 5879 h 960389"/>
                  <a:gd name="connsiteX8" fmla="*/ 0 w 636372"/>
                  <a:gd name="connsiteY8" fmla="*/ 0 h 960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6372" h="960389">
                    <a:moveTo>
                      <a:pt x="0" y="0"/>
                    </a:moveTo>
                    <a:lnTo>
                      <a:pt x="337105" y="0"/>
                    </a:lnTo>
                    <a:lnTo>
                      <a:pt x="354946" y="116896"/>
                    </a:lnTo>
                    <a:cubicBezTo>
                      <a:pt x="393903" y="307275"/>
                      <a:pt x="469858" y="484177"/>
                      <a:pt x="574969" y="639762"/>
                    </a:cubicBezTo>
                    <a:lnTo>
                      <a:pt x="636372" y="721875"/>
                    </a:lnTo>
                    <a:lnTo>
                      <a:pt x="397858" y="960389"/>
                    </a:lnTo>
                    <a:lnTo>
                      <a:pt x="297831" y="826625"/>
                    </a:lnTo>
                    <a:cubicBezTo>
                      <a:pt x="136412" y="587693"/>
                      <a:pt x="30963" y="307840"/>
                      <a:pt x="297" y="5879"/>
                    </a:cubicBezTo>
                    <a:lnTo>
                      <a:pt x="0" y="0"/>
                    </a:lnTo>
                    <a:close/>
                  </a:path>
                </a:pathLst>
              </a:cu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en-US" sz="1013">
                  <a:solidFill>
                    <a:srgbClr val="273339"/>
                  </a:solidFill>
                </a:endParaRPr>
              </a:p>
            </p:txBody>
          </p:sp>
          <p:sp>
            <p:nvSpPr>
              <p:cNvPr id="40" name="Freeform 39">
                <a:extLst>
                  <a:ext uri="{FF2B5EF4-FFF2-40B4-BE49-F238E27FC236}">
                    <a16:creationId xmlns:a16="http://schemas.microsoft.com/office/drawing/2014/main" id="{394C5590-51B9-7943-BDE4-1E602292C380}"/>
                  </a:ext>
                </a:extLst>
              </p:cNvPr>
              <p:cNvSpPr/>
              <p:nvPr/>
            </p:nvSpPr>
            <p:spPr>
              <a:xfrm>
                <a:off x="7247124" y="3606801"/>
                <a:ext cx="636372" cy="960390"/>
              </a:xfrm>
              <a:custGeom>
                <a:avLst/>
                <a:gdLst>
                  <a:gd name="connsiteX0" fmla="*/ 299267 w 636372"/>
                  <a:gd name="connsiteY0" fmla="*/ 0 h 960390"/>
                  <a:gd name="connsiteX1" fmla="*/ 636372 w 636372"/>
                  <a:gd name="connsiteY1" fmla="*/ 0 h 960390"/>
                  <a:gd name="connsiteX2" fmla="*/ 636075 w 636372"/>
                  <a:gd name="connsiteY2" fmla="*/ 5879 h 960390"/>
                  <a:gd name="connsiteX3" fmla="*/ 338541 w 636372"/>
                  <a:gd name="connsiteY3" fmla="*/ 826625 h 960390"/>
                  <a:gd name="connsiteX4" fmla="*/ 238514 w 636372"/>
                  <a:gd name="connsiteY4" fmla="*/ 960390 h 960390"/>
                  <a:gd name="connsiteX5" fmla="*/ 0 w 636372"/>
                  <a:gd name="connsiteY5" fmla="*/ 721876 h 960390"/>
                  <a:gd name="connsiteX6" fmla="*/ 61403 w 636372"/>
                  <a:gd name="connsiteY6" fmla="*/ 639762 h 960390"/>
                  <a:gd name="connsiteX7" fmla="*/ 281426 w 636372"/>
                  <a:gd name="connsiteY7" fmla="*/ 116896 h 960390"/>
                  <a:gd name="connsiteX8" fmla="*/ 299267 w 636372"/>
                  <a:gd name="connsiteY8" fmla="*/ 0 h 960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6372" h="960390">
                    <a:moveTo>
                      <a:pt x="299267" y="0"/>
                    </a:moveTo>
                    <a:lnTo>
                      <a:pt x="636372" y="0"/>
                    </a:lnTo>
                    <a:lnTo>
                      <a:pt x="636075" y="5879"/>
                    </a:lnTo>
                    <a:cubicBezTo>
                      <a:pt x="605409" y="307840"/>
                      <a:pt x="499961" y="587693"/>
                      <a:pt x="338541" y="826625"/>
                    </a:cubicBezTo>
                    <a:lnTo>
                      <a:pt x="238514" y="960390"/>
                    </a:lnTo>
                    <a:lnTo>
                      <a:pt x="0" y="721876"/>
                    </a:lnTo>
                    <a:lnTo>
                      <a:pt x="61403" y="639762"/>
                    </a:lnTo>
                    <a:cubicBezTo>
                      <a:pt x="166515" y="484177"/>
                      <a:pt x="242469" y="307275"/>
                      <a:pt x="281426" y="116896"/>
                    </a:cubicBezTo>
                    <a:lnTo>
                      <a:pt x="299267"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en-US" sz="1013">
                  <a:solidFill>
                    <a:srgbClr val="273339"/>
                  </a:solidFill>
                </a:endParaRPr>
              </a:p>
            </p:txBody>
          </p:sp>
          <p:sp>
            <p:nvSpPr>
              <p:cNvPr id="41" name="Freeform 40">
                <a:extLst>
                  <a:ext uri="{FF2B5EF4-FFF2-40B4-BE49-F238E27FC236}">
                    <a16:creationId xmlns:a16="http://schemas.microsoft.com/office/drawing/2014/main" id="{702B4B4F-06B4-A546-A02F-86DA24AD19ED}"/>
                  </a:ext>
                </a:extLst>
              </p:cNvPr>
              <p:cNvSpPr/>
              <p:nvPr/>
            </p:nvSpPr>
            <p:spPr>
              <a:xfrm>
                <a:off x="4957811" y="4580124"/>
                <a:ext cx="960389" cy="636372"/>
              </a:xfrm>
              <a:custGeom>
                <a:avLst/>
                <a:gdLst>
                  <a:gd name="connsiteX0" fmla="*/ 238514 w 960389"/>
                  <a:gd name="connsiteY0" fmla="*/ 0 h 636372"/>
                  <a:gd name="connsiteX1" fmla="*/ 320628 w 960389"/>
                  <a:gd name="connsiteY1" fmla="*/ 61403 h 636372"/>
                  <a:gd name="connsiteX2" fmla="*/ 843494 w 960389"/>
                  <a:gd name="connsiteY2" fmla="*/ 281426 h 636372"/>
                  <a:gd name="connsiteX3" fmla="*/ 960389 w 960389"/>
                  <a:gd name="connsiteY3" fmla="*/ 299267 h 636372"/>
                  <a:gd name="connsiteX4" fmla="*/ 960389 w 960389"/>
                  <a:gd name="connsiteY4" fmla="*/ 636372 h 636372"/>
                  <a:gd name="connsiteX5" fmla="*/ 954511 w 960389"/>
                  <a:gd name="connsiteY5" fmla="*/ 636075 h 636372"/>
                  <a:gd name="connsiteX6" fmla="*/ 133765 w 960389"/>
                  <a:gd name="connsiteY6" fmla="*/ 338541 h 636372"/>
                  <a:gd name="connsiteX7" fmla="*/ 0 w 960389"/>
                  <a:gd name="connsiteY7" fmla="*/ 238514 h 636372"/>
                  <a:gd name="connsiteX8" fmla="*/ 238514 w 960389"/>
                  <a:gd name="connsiteY8" fmla="*/ 0 h 63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389" h="636372">
                    <a:moveTo>
                      <a:pt x="238514" y="0"/>
                    </a:moveTo>
                    <a:lnTo>
                      <a:pt x="320628" y="61403"/>
                    </a:lnTo>
                    <a:cubicBezTo>
                      <a:pt x="476214" y="166515"/>
                      <a:pt x="653116" y="242469"/>
                      <a:pt x="843494" y="281426"/>
                    </a:cubicBezTo>
                    <a:lnTo>
                      <a:pt x="960389" y="299267"/>
                    </a:lnTo>
                    <a:lnTo>
                      <a:pt x="960389" y="636372"/>
                    </a:lnTo>
                    <a:lnTo>
                      <a:pt x="954511" y="636075"/>
                    </a:lnTo>
                    <a:cubicBezTo>
                      <a:pt x="652550" y="605409"/>
                      <a:pt x="372697" y="499961"/>
                      <a:pt x="133765" y="338541"/>
                    </a:cubicBezTo>
                    <a:lnTo>
                      <a:pt x="0" y="238514"/>
                    </a:lnTo>
                    <a:lnTo>
                      <a:pt x="238514" y="0"/>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en-US" sz="1013">
                  <a:solidFill>
                    <a:srgbClr val="273339"/>
                  </a:solidFill>
                </a:endParaRPr>
              </a:p>
            </p:txBody>
          </p:sp>
          <p:sp>
            <p:nvSpPr>
              <p:cNvPr id="42" name="Freeform 41">
                <a:extLst>
                  <a:ext uri="{FF2B5EF4-FFF2-40B4-BE49-F238E27FC236}">
                    <a16:creationId xmlns:a16="http://schemas.microsoft.com/office/drawing/2014/main" id="{DAF8A611-38BD-DD45-ABA0-8CB528F3180C}"/>
                  </a:ext>
                </a:extLst>
              </p:cNvPr>
              <p:cNvSpPr/>
              <p:nvPr/>
            </p:nvSpPr>
            <p:spPr>
              <a:xfrm>
                <a:off x="6273800" y="4580124"/>
                <a:ext cx="960390" cy="636372"/>
              </a:xfrm>
              <a:custGeom>
                <a:avLst/>
                <a:gdLst>
                  <a:gd name="connsiteX0" fmla="*/ 721876 w 960390"/>
                  <a:gd name="connsiteY0" fmla="*/ 0 h 636372"/>
                  <a:gd name="connsiteX1" fmla="*/ 960390 w 960390"/>
                  <a:gd name="connsiteY1" fmla="*/ 238514 h 636372"/>
                  <a:gd name="connsiteX2" fmla="*/ 826626 w 960390"/>
                  <a:gd name="connsiteY2" fmla="*/ 338541 h 636372"/>
                  <a:gd name="connsiteX3" fmla="*/ 5880 w 960390"/>
                  <a:gd name="connsiteY3" fmla="*/ 636075 h 636372"/>
                  <a:gd name="connsiteX4" fmla="*/ 0 w 960390"/>
                  <a:gd name="connsiteY4" fmla="*/ 636372 h 636372"/>
                  <a:gd name="connsiteX5" fmla="*/ 0 w 960390"/>
                  <a:gd name="connsiteY5" fmla="*/ 299267 h 636372"/>
                  <a:gd name="connsiteX6" fmla="*/ 116897 w 960390"/>
                  <a:gd name="connsiteY6" fmla="*/ 281426 h 636372"/>
                  <a:gd name="connsiteX7" fmla="*/ 639763 w 960390"/>
                  <a:gd name="connsiteY7" fmla="*/ 61403 h 636372"/>
                  <a:gd name="connsiteX8" fmla="*/ 721876 w 960390"/>
                  <a:gd name="connsiteY8" fmla="*/ 0 h 63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390" h="636372">
                    <a:moveTo>
                      <a:pt x="721876" y="0"/>
                    </a:moveTo>
                    <a:lnTo>
                      <a:pt x="960390" y="238514"/>
                    </a:lnTo>
                    <a:lnTo>
                      <a:pt x="826626" y="338541"/>
                    </a:lnTo>
                    <a:cubicBezTo>
                      <a:pt x="587694" y="499961"/>
                      <a:pt x="307841" y="605409"/>
                      <a:pt x="5880" y="636075"/>
                    </a:cubicBezTo>
                    <a:lnTo>
                      <a:pt x="0" y="636372"/>
                    </a:lnTo>
                    <a:lnTo>
                      <a:pt x="0" y="299267"/>
                    </a:lnTo>
                    <a:lnTo>
                      <a:pt x="116897" y="281426"/>
                    </a:lnTo>
                    <a:cubicBezTo>
                      <a:pt x="307276" y="242469"/>
                      <a:pt x="484178" y="166515"/>
                      <a:pt x="639763" y="61403"/>
                    </a:cubicBezTo>
                    <a:lnTo>
                      <a:pt x="721876" y="0"/>
                    </a:lnTo>
                    <a:close/>
                  </a:path>
                </a:pathLst>
              </a:cu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en-US" sz="1013">
                  <a:solidFill>
                    <a:srgbClr val="273339"/>
                  </a:solidFill>
                </a:endParaRPr>
              </a:p>
            </p:txBody>
          </p:sp>
        </p:grpSp>
        <p:cxnSp>
          <p:nvCxnSpPr>
            <p:cNvPr id="7" name="Straight Connector 6">
              <a:extLst>
                <a:ext uri="{FF2B5EF4-FFF2-40B4-BE49-F238E27FC236}">
                  <a16:creationId xmlns:a16="http://schemas.microsoft.com/office/drawing/2014/main" id="{D1098A34-4F5E-8948-96EF-373DE16B82A7}"/>
                </a:ext>
              </a:extLst>
            </p:cNvPr>
            <p:cNvCxnSpPr>
              <a:cxnSpLocks/>
            </p:cNvCxnSpPr>
            <p:nvPr/>
          </p:nvCxnSpPr>
          <p:spPr>
            <a:xfrm flipV="1">
              <a:off x="6006297" y="1596699"/>
              <a:ext cx="0" cy="962220"/>
            </a:xfrm>
            <a:prstGeom prst="line">
              <a:avLst/>
            </a:prstGeom>
            <a:ln w="19050">
              <a:solidFill>
                <a:srgbClr val="FF6600"/>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3EF6B76A-0F90-E948-9A37-0DCA7CBF2DE8}"/>
                </a:ext>
              </a:extLst>
            </p:cNvPr>
            <p:cNvGrpSpPr/>
            <p:nvPr/>
          </p:nvGrpSpPr>
          <p:grpSpPr>
            <a:xfrm>
              <a:off x="4475791" y="2706725"/>
              <a:ext cx="3234699" cy="2429001"/>
              <a:chOff x="4475790" y="3004898"/>
              <a:chExt cx="3234699" cy="2429001"/>
            </a:xfrm>
          </p:grpSpPr>
          <p:grpSp>
            <p:nvGrpSpPr>
              <p:cNvPr id="20" name="Group 19">
                <a:extLst>
                  <a:ext uri="{FF2B5EF4-FFF2-40B4-BE49-F238E27FC236}">
                    <a16:creationId xmlns:a16="http://schemas.microsoft.com/office/drawing/2014/main" id="{552A61B1-4E41-7847-994E-79041D31C40F}"/>
                  </a:ext>
                </a:extLst>
              </p:cNvPr>
              <p:cNvGrpSpPr/>
              <p:nvPr/>
            </p:nvGrpSpPr>
            <p:grpSpPr>
              <a:xfrm>
                <a:off x="6602069" y="3594278"/>
                <a:ext cx="1105479" cy="636372"/>
                <a:chOff x="6995676" y="2094088"/>
                <a:chExt cx="1965296" cy="636372"/>
              </a:xfrm>
            </p:grpSpPr>
            <p:cxnSp>
              <p:nvCxnSpPr>
                <p:cNvPr id="33" name="Straight Connector 32">
                  <a:extLst>
                    <a:ext uri="{FF2B5EF4-FFF2-40B4-BE49-F238E27FC236}">
                      <a16:creationId xmlns:a16="http://schemas.microsoft.com/office/drawing/2014/main" id="{6714AAAA-7C6D-4042-BB6E-5DD1DD576071}"/>
                    </a:ext>
                  </a:extLst>
                </p:cNvPr>
                <p:cNvCxnSpPr/>
                <p:nvPr/>
              </p:nvCxnSpPr>
              <p:spPr>
                <a:xfrm>
                  <a:off x="7632048" y="2094088"/>
                  <a:ext cx="1328924"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6C6CCBA-227F-2543-BFC3-FA211A182C61}"/>
                    </a:ext>
                  </a:extLst>
                </p:cNvPr>
                <p:cNvCxnSpPr/>
                <p:nvPr/>
              </p:nvCxnSpPr>
              <p:spPr>
                <a:xfrm flipV="1">
                  <a:off x="6995676" y="2094088"/>
                  <a:ext cx="636372" cy="636372"/>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7BE9B542-869F-F249-A39E-13DEF9ABE17E}"/>
                  </a:ext>
                </a:extLst>
              </p:cNvPr>
              <p:cNvGrpSpPr/>
              <p:nvPr/>
            </p:nvGrpSpPr>
            <p:grpSpPr>
              <a:xfrm flipV="1">
                <a:off x="6743510" y="3004898"/>
                <a:ext cx="964041" cy="636373"/>
                <a:chOff x="6995675" y="2094088"/>
                <a:chExt cx="1713849" cy="636373"/>
              </a:xfrm>
            </p:grpSpPr>
            <p:cxnSp>
              <p:nvCxnSpPr>
                <p:cNvPr id="31" name="Straight Connector 30">
                  <a:extLst>
                    <a:ext uri="{FF2B5EF4-FFF2-40B4-BE49-F238E27FC236}">
                      <a16:creationId xmlns:a16="http://schemas.microsoft.com/office/drawing/2014/main" id="{ABC5E2DB-28D1-574E-A76F-8833E2C5E052}"/>
                    </a:ext>
                  </a:extLst>
                </p:cNvPr>
                <p:cNvCxnSpPr/>
                <p:nvPr/>
              </p:nvCxnSpPr>
              <p:spPr>
                <a:xfrm flipV="1">
                  <a:off x="7632048" y="2094088"/>
                  <a:ext cx="107747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900201E-946A-7542-9886-F56EFE96F8FC}"/>
                    </a:ext>
                  </a:extLst>
                </p:cNvPr>
                <p:cNvCxnSpPr/>
                <p:nvPr/>
              </p:nvCxnSpPr>
              <p:spPr>
                <a:xfrm flipV="1">
                  <a:off x="6995675" y="2094089"/>
                  <a:ext cx="636372" cy="636372"/>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330AED61-63A1-7F40-9326-BACE8EECB8C7}"/>
                  </a:ext>
                </a:extLst>
              </p:cNvPr>
              <p:cNvGrpSpPr/>
              <p:nvPr/>
            </p:nvGrpSpPr>
            <p:grpSpPr>
              <a:xfrm flipH="1">
                <a:off x="4475790" y="3731882"/>
                <a:ext cx="971285" cy="636372"/>
                <a:chOff x="6995676" y="2094088"/>
                <a:chExt cx="1729146" cy="636372"/>
              </a:xfrm>
            </p:grpSpPr>
            <p:cxnSp>
              <p:nvCxnSpPr>
                <p:cNvPr id="29" name="Straight Connector 28">
                  <a:extLst>
                    <a:ext uri="{FF2B5EF4-FFF2-40B4-BE49-F238E27FC236}">
                      <a16:creationId xmlns:a16="http://schemas.microsoft.com/office/drawing/2014/main" id="{681F3B25-AC13-1249-9A61-0DD6D7CC9710}"/>
                    </a:ext>
                  </a:extLst>
                </p:cNvPr>
                <p:cNvCxnSpPr/>
                <p:nvPr/>
              </p:nvCxnSpPr>
              <p:spPr>
                <a:xfrm>
                  <a:off x="7632047" y="2094088"/>
                  <a:ext cx="1092775"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D87A4B1D-C369-1E47-8D4B-D6145828F993}"/>
                    </a:ext>
                  </a:extLst>
                </p:cNvPr>
                <p:cNvCxnSpPr/>
                <p:nvPr/>
              </p:nvCxnSpPr>
              <p:spPr>
                <a:xfrm flipV="1">
                  <a:off x="6995676" y="2094088"/>
                  <a:ext cx="636372" cy="636372"/>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CB17C941-CAA3-B344-A91E-EFD02164B9C1}"/>
                  </a:ext>
                </a:extLst>
              </p:cNvPr>
              <p:cNvGrpSpPr/>
              <p:nvPr/>
            </p:nvGrpSpPr>
            <p:grpSpPr>
              <a:xfrm flipH="1" flipV="1">
                <a:off x="4481515" y="3143373"/>
                <a:ext cx="1105280" cy="636372"/>
                <a:chOff x="6995676" y="2094088"/>
                <a:chExt cx="1967691" cy="636372"/>
              </a:xfrm>
            </p:grpSpPr>
            <p:cxnSp>
              <p:nvCxnSpPr>
                <p:cNvPr id="27" name="Straight Connector 26">
                  <a:extLst>
                    <a:ext uri="{FF2B5EF4-FFF2-40B4-BE49-F238E27FC236}">
                      <a16:creationId xmlns:a16="http://schemas.microsoft.com/office/drawing/2014/main" id="{AFC4FBE8-9038-F641-9936-B1EDFA2F8F2F}"/>
                    </a:ext>
                  </a:extLst>
                </p:cNvPr>
                <p:cNvCxnSpPr/>
                <p:nvPr/>
              </p:nvCxnSpPr>
              <p:spPr>
                <a:xfrm flipV="1">
                  <a:off x="7632046" y="2094088"/>
                  <a:ext cx="1331321" cy="0"/>
                </a:xfrm>
                <a:prstGeom prst="line">
                  <a:avLst/>
                </a:prstGeom>
                <a:ln w="190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F415362-3294-B149-80A5-98FE19417E1F}"/>
                    </a:ext>
                  </a:extLst>
                </p:cNvPr>
                <p:cNvCxnSpPr/>
                <p:nvPr/>
              </p:nvCxnSpPr>
              <p:spPr>
                <a:xfrm flipV="1">
                  <a:off x="6995676" y="2094088"/>
                  <a:ext cx="636372" cy="636372"/>
                </a:xfrm>
                <a:prstGeom prst="line">
                  <a:avLst/>
                </a:prstGeom>
                <a:ln w="190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24" name="Straight Connector 23">
                <a:extLst>
                  <a:ext uri="{FF2B5EF4-FFF2-40B4-BE49-F238E27FC236}">
                    <a16:creationId xmlns:a16="http://schemas.microsoft.com/office/drawing/2014/main" id="{92754C22-8EBF-E74E-80BD-77A8BD8463B8}"/>
                  </a:ext>
                </a:extLst>
              </p:cNvPr>
              <p:cNvCxnSpPr/>
              <p:nvPr/>
            </p:nvCxnSpPr>
            <p:spPr>
              <a:xfrm>
                <a:off x="6911845" y="3583565"/>
                <a:ext cx="798644"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8D56AE2-7937-2745-A150-E40E043834A6}"/>
                  </a:ext>
                </a:extLst>
              </p:cNvPr>
              <p:cNvCxnSpPr/>
              <p:nvPr/>
            </p:nvCxnSpPr>
            <p:spPr>
              <a:xfrm>
                <a:off x="4481513" y="3783590"/>
                <a:ext cx="797243"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8C55F39-BF09-C845-97A1-A27CF6109482}"/>
                  </a:ext>
                </a:extLst>
              </p:cNvPr>
              <p:cNvCxnSpPr>
                <a:cxnSpLocks/>
              </p:cNvCxnSpPr>
              <p:nvPr/>
            </p:nvCxnSpPr>
            <p:spPr>
              <a:xfrm flipH="1">
                <a:off x="6196010" y="4499425"/>
                <a:ext cx="2" cy="934474"/>
              </a:xfrm>
              <a:prstGeom prst="line">
                <a:avLst/>
              </a:prstGeom>
              <a:ln w="19050">
                <a:solidFill>
                  <a:srgbClr val="FF6600"/>
                </a:solidFill>
              </a:ln>
            </p:spPr>
            <p:style>
              <a:lnRef idx="1">
                <a:schemeClr val="accent1"/>
              </a:lnRef>
              <a:fillRef idx="0">
                <a:schemeClr val="accent1"/>
              </a:fillRef>
              <a:effectRef idx="0">
                <a:schemeClr val="accent1"/>
              </a:effectRef>
              <a:fontRef idx="minor">
                <a:schemeClr val="tx1"/>
              </a:fontRef>
            </p:style>
          </p:cxnSp>
        </p:grpSp>
        <p:sp>
          <p:nvSpPr>
            <p:cNvPr id="9" name="Rectangle 1436">
              <a:extLst>
                <a:ext uri="{FF2B5EF4-FFF2-40B4-BE49-F238E27FC236}">
                  <a16:creationId xmlns:a16="http://schemas.microsoft.com/office/drawing/2014/main" id="{49CB0077-47C3-1744-A1A9-56C0BBC077AB}"/>
                </a:ext>
              </a:extLst>
            </p:cNvPr>
            <p:cNvSpPr>
              <a:spLocks noChangeArrowheads="1"/>
            </p:cNvSpPr>
            <p:nvPr/>
          </p:nvSpPr>
          <p:spPr bwMode="auto">
            <a:xfrm>
              <a:off x="7740013" y="2475956"/>
              <a:ext cx="396068" cy="492977"/>
            </a:xfrm>
            <a:prstGeom prst="rect">
              <a:avLst/>
            </a:prstGeom>
          </p:spPr>
          <p:txBody>
            <a:bodyPr vert="horz" wrap="square" lIns="51435" tIns="25718" rIns="51435" bIns="25718" rtlCol="0">
              <a:spAutoFit/>
            </a:bodyPr>
            <a:lstStyle/>
            <a:p>
              <a:pPr algn="just" defTabSz="514350">
                <a:defRPr/>
              </a:pPr>
              <a:endParaRPr lang="en-US" sz="2250" b="1">
                <a:solidFill>
                  <a:srgbClr val="324D5E"/>
                </a:solidFill>
              </a:endParaRPr>
            </a:p>
          </p:txBody>
        </p:sp>
        <p:sp>
          <p:nvSpPr>
            <p:cNvPr id="10" name="Rectangle 1436">
              <a:extLst>
                <a:ext uri="{FF2B5EF4-FFF2-40B4-BE49-F238E27FC236}">
                  <a16:creationId xmlns:a16="http://schemas.microsoft.com/office/drawing/2014/main" id="{159F72D2-CD9A-9D41-AD40-639110D376FA}"/>
                </a:ext>
              </a:extLst>
            </p:cNvPr>
            <p:cNvSpPr>
              <a:spLocks noChangeArrowheads="1"/>
            </p:cNvSpPr>
            <p:nvPr/>
          </p:nvSpPr>
          <p:spPr bwMode="auto">
            <a:xfrm>
              <a:off x="7740013" y="4064736"/>
              <a:ext cx="3132492" cy="331034"/>
            </a:xfrm>
            <a:prstGeom prst="rect">
              <a:avLst/>
            </a:prstGeom>
          </p:spPr>
          <p:txBody>
            <a:bodyPr vert="horz" wrap="square" lIns="51435" tIns="25718" rIns="51435" bIns="25718" rtlCol="0">
              <a:spAutoFit/>
            </a:bodyPr>
            <a:lstStyle/>
            <a:p>
              <a:pPr defTabSz="514350">
                <a:defRPr/>
              </a:pPr>
              <a:r>
                <a:rPr lang="en-US" sz="1400" b="1">
                  <a:solidFill>
                    <a:srgbClr val="324D5E"/>
                  </a:solidFill>
                </a:rPr>
                <a:t>Increased footfalls</a:t>
              </a:r>
            </a:p>
          </p:txBody>
        </p:sp>
        <p:sp>
          <p:nvSpPr>
            <p:cNvPr id="11" name="Rectangle 1436">
              <a:extLst>
                <a:ext uri="{FF2B5EF4-FFF2-40B4-BE49-F238E27FC236}">
                  <a16:creationId xmlns:a16="http://schemas.microsoft.com/office/drawing/2014/main" id="{7C8DBA54-DCA7-CA40-8C0E-64E68CE0BE81}"/>
                </a:ext>
              </a:extLst>
            </p:cNvPr>
            <p:cNvSpPr>
              <a:spLocks noChangeArrowheads="1"/>
            </p:cNvSpPr>
            <p:nvPr/>
          </p:nvSpPr>
          <p:spPr bwMode="auto">
            <a:xfrm>
              <a:off x="7740012" y="3098665"/>
              <a:ext cx="2290980" cy="498517"/>
            </a:xfrm>
            <a:prstGeom prst="rect">
              <a:avLst/>
            </a:prstGeom>
          </p:spPr>
          <p:txBody>
            <a:bodyPr vert="horz" wrap="square" lIns="51435" tIns="25718" rIns="51435" bIns="25718" rtlCol="0">
              <a:spAutoFit/>
            </a:bodyPr>
            <a:lstStyle/>
            <a:p>
              <a:pPr defTabSz="514350">
                <a:defRPr/>
              </a:pPr>
              <a:r>
                <a:rPr lang="en-US" sz="1400" b="1">
                  <a:solidFill>
                    <a:srgbClr val="324D5E"/>
                  </a:solidFill>
                </a:rPr>
                <a:t>Additional revenue from ancillary drug needs</a:t>
              </a:r>
            </a:p>
          </p:txBody>
        </p:sp>
        <p:sp>
          <p:nvSpPr>
            <p:cNvPr id="12" name="Rectangle 1436">
              <a:extLst>
                <a:ext uri="{FF2B5EF4-FFF2-40B4-BE49-F238E27FC236}">
                  <a16:creationId xmlns:a16="http://schemas.microsoft.com/office/drawing/2014/main" id="{FE1FAD26-A230-7141-BDB2-0DC0B42E1F9A}"/>
                </a:ext>
              </a:extLst>
            </p:cNvPr>
            <p:cNvSpPr>
              <a:spLocks noChangeArrowheads="1"/>
            </p:cNvSpPr>
            <p:nvPr/>
          </p:nvSpPr>
          <p:spPr bwMode="auto">
            <a:xfrm>
              <a:off x="404989" y="2221986"/>
              <a:ext cx="4195745" cy="597764"/>
            </a:xfrm>
            <a:prstGeom prst="rect">
              <a:avLst/>
            </a:prstGeom>
          </p:spPr>
          <p:txBody>
            <a:bodyPr vert="horz" wrap="square" lIns="51435" tIns="25718" rIns="51435" bIns="25718" rtlCol="0">
              <a:spAutoFit/>
            </a:bodyPr>
            <a:lstStyle/>
            <a:p>
              <a:pPr algn="r" defTabSz="514350">
                <a:defRPr/>
              </a:pPr>
              <a:r>
                <a:rPr lang="en-US" sz="1400" b="1">
                  <a:solidFill>
                    <a:srgbClr val="324D5E"/>
                  </a:solidFill>
                </a:rPr>
                <a:t>Opportunities for greater participation in public health</a:t>
              </a:r>
            </a:p>
          </p:txBody>
        </p:sp>
        <p:sp>
          <p:nvSpPr>
            <p:cNvPr id="13" name="Rectangle 1436">
              <a:extLst>
                <a:ext uri="{FF2B5EF4-FFF2-40B4-BE49-F238E27FC236}">
                  <a16:creationId xmlns:a16="http://schemas.microsoft.com/office/drawing/2014/main" id="{AECCEA73-88C4-1C4C-8D06-F037BCD301CC}"/>
                </a:ext>
              </a:extLst>
            </p:cNvPr>
            <p:cNvSpPr>
              <a:spLocks noChangeArrowheads="1"/>
            </p:cNvSpPr>
            <p:nvPr/>
          </p:nvSpPr>
          <p:spPr bwMode="auto">
            <a:xfrm>
              <a:off x="233922" y="4239299"/>
              <a:ext cx="4219516" cy="516115"/>
            </a:xfrm>
            <a:prstGeom prst="rect">
              <a:avLst/>
            </a:prstGeom>
          </p:spPr>
          <p:txBody>
            <a:bodyPr vert="horz" wrap="square" lIns="51435" tIns="25718" rIns="51435" bIns="25718" rtlCol="0">
              <a:spAutoFit/>
            </a:bodyPr>
            <a:lstStyle/>
            <a:p>
              <a:pPr algn="r" defTabSz="514350">
                <a:defRPr/>
              </a:pPr>
              <a:r>
                <a:rPr lang="en-US" sz="1400" b="1">
                  <a:solidFill>
                    <a:srgbClr val="324D5E"/>
                  </a:solidFill>
                </a:rPr>
                <a:t>Participation in branding and accreditation scheme supported by implementing partners (e.g., FHI 360)  </a:t>
              </a:r>
            </a:p>
          </p:txBody>
        </p:sp>
        <p:sp>
          <p:nvSpPr>
            <p:cNvPr id="14" name="Rectangle 1436">
              <a:extLst>
                <a:ext uri="{FF2B5EF4-FFF2-40B4-BE49-F238E27FC236}">
                  <a16:creationId xmlns:a16="http://schemas.microsoft.com/office/drawing/2014/main" id="{7A16577D-F94D-A249-9283-C690B6601B51}"/>
                </a:ext>
              </a:extLst>
            </p:cNvPr>
            <p:cNvSpPr>
              <a:spLocks noChangeArrowheads="1"/>
            </p:cNvSpPr>
            <p:nvPr/>
          </p:nvSpPr>
          <p:spPr bwMode="auto">
            <a:xfrm>
              <a:off x="1706414" y="3114284"/>
              <a:ext cx="2707402" cy="516115"/>
            </a:xfrm>
            <a:prstGeom prst="rect">
              <a:avLst/>
            </a:prstGeom>
          </p:spPr>
          <p:txBody>
            <a:bodyPr vert="horz" wrap="square" lIns="51435" tIns="25718" rIns="51435" bIns="25718" rtlCol="0">
              <a:spAutoFit/>
            </a:bodyPr>
            <a:lstStyle/>
            <a:p>
              <a:pPr algn="r"/>
              <a:r>
                <a:rPr lang="en-US" sz="1400" b="1"/>
                <a:t>Special appreciation/recognition during national conferences </a:t>
              </a:r>
            </a:p>
          </p:txBody>
        </p:sp>
        <p:sp>
          <p:nvSpPr>
            <p:cNvPr id="15" name="Rectangle 1436">
              <a:extLst>
                <a:ext uri="{FF2B5EF4-FFF2-40B4-BE49-F238E27FC236}">
                  <a16:creationId xmlns:a16="http://schemas.microsoft.com/office/drawing/2014/main" id="{7145279E-DF5D-8F4B-B15E-ADE6CAE13F1F}"/>
                </a:ext>
              </a:extLst>
            </p:cNvPr>
            <p:cNvSpPr>
              <a:spLocks noChangeArrowheads="1"/>
            </p:cNvSpPr>
            <p:nvPr/>
          </p:nvSpPr>
          <p:spPr bwMode="auto">
            <a:xfrm>
              <a:off x="5253450" y="2759251"/>
              <a:ext cx="1637877" cy="1074070"/>
            </a:xfrm>
            <a:prstGeom prst="rect">
              <a:avLst/>
            </a:prstGeom>
          </p:spPr>
          <p:txBody>
            <a:bodyPr vert="horz" wrap="square" lIns="51435" tIns="25718" rIns="51435" bIns="25718" rtlCol="0">
              <a:spAutoFit/>
            </a:bodyPr>
            <a:lstStyle/>
            <a:p>
              <a:pPr algn="ctr" defTabSz="514350">
                <a:defRPr/>
              </a:pPr>
              <a:endParaRPr lang="en-US" sz="1100" b="1">
                <a:solidFill>
                  <a:srgbClr val="273339"/>
                </a:solidFill>
              </a:endParaRPr>
            </a:p>
            <a:p>
              <a:pPr algn="ctr" defTabSz="514350">
                <a:defRPr/>
              </a:pPr>
              <a:r>
                <a:rPr lang="en-US" sz="1400" b="1">
                  <a:solidFill>
                    <a:srgbClr val="273339"/>
                  </a:solidFill>
                </a:rPr>
                <a:t>Benefits to Community Pharmacists</a:t>
              </a:r>
            </a:p>
          </p:txBody>
        </p:sp>
        <p:sp>
          <p:nvSpPr>
            <p:cNvPr id="16" name="Content Placeholder 2">
              <a:extLst>
                <a:ext uri="{FF2B5EF4-FFF2-40B4-BE49-F238E27FC236}">
                  <a16:creationId xmlns:a16="http://schemas.microsoft.com/office/drawing/2014/main" id="{1ACD398B-1323-B740-A947-269619E19B5A}"/>
                </a:ext>
              </a:extLst>
            </p:cNvPr>
            <p:cNvSpPr txBox="1">
              <a:spLocks/>
            </p:cNvSpPr>
            <p:nvPr/>
          </p:nvSpPr>
          <p:spPr>
            <a:xfrm>
              <a:off x="5455770" y="3507613"/>
              <a:ext cx="1280462" cy="192905"/>
            </a:xfrm>
            <a:prstGeom prst="rect">
              <a:avLst/>
            </a:prstGeom>
          </p:spPr>
          <p:txBody>
            <a:bodyPr vert="horz" wrap="square" lIns="51435" tIns="25718" rIns="51435" bIns="25718" rtlCol="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defTabSz="514350">
                <a:spcBef>
                  <a:spcPts val="0"/>
                </a:spcBef>
                <a:buNone/>
                <a:defRPr/>
              </a:pPr>
              <a:r>
                <a:rPr lang="en-US" sz="675">
                  <a:solidFill>
                    <a:srgbClr val="8C9CA6"/>
                  </a:solidFill>
                </a:rPr>
                <a:t> </a:t>
              </a:r>
            </a:p>
          </p:txBody>
        </p:sp>
        <p:sp>
          <p:nvSpPr>
            <p:cNvPr id="17" name="Rectangle 1436">
              <a:extLst>
                <a:ext uri="{FF2B5EF4-FFF2-40B4-BE49-F238E27FC236}">
                  <a16:creationId xmlns:a16="http://schemas.microsoft.com/office/drawing/2014/main" id="{9DDED784-4D5C-C44C-9CAC-8AFC2B9ED988}"/>
                </a:ext>
              </a:extLst>
            </p:cNvPr>
            <p:cNvSpPr>
              <a:spLocks noChangeArrowheads="1"/>
            </p:cNvSpPr>
            <p:nvPr/>
          </p:nvSpPr>
          <p:spPr bwMode="auto">
            <a:xfrm>
              <a:off x="3836582" y="5125350"/>
              <a:ext cx="4718863" cy="516115"/>
            </a:xfrm>
            <a:prstGeom prst="rect">
              <a:avLst/>
            </a:prstGeom>
          </p:spPr>
          <p:txBody>
            <a:bodyPr vert="horz" wrap="square" lIns="51435" tIns="25718" rIns="51435" bIns="25718" rtlCol="0">
              <a:spAutoFit/>
            </a:bodyPr>
            <a:lstStyle/>
            <a:p>
              <a:pPr algn="ctr" defTabSz="514350">
                <a:defRPr/>
              </a:pPr>
              <a:r>
                <a:rPr lang="en-US" sz="1400" b="1">
                  <a:solidFill>
                    <a:srgbClr val="324D5E"/>
                  </a:solidFill>
                </a:rPr>
                <a:t>Robust capacity building applicable to other disease areas and contributes to professional development programs</a:t>
              </a:r>
            </a:p>
          </p:txBody>
        </p:sp>
        <p:sp>
          <p:nvSpPr>
            <p:cNvPr id="18" name="Rectangle 1436">
              <a:extLst>
                <a:ext uri="{FF2B5EF4-FFF2-40B4-BE49-F238E27FC236}">
                  <a16:creationId xmlns:a16="http://schemas.microsoft.com/office/drawing/2014/main" id="{3510A527-A0A0-AB45-AF06-E020ACEA1AD9}"/>
                </a:ext>
              </a:extLst>
            </p:cNvPr>
            <p:cNvSpPr>
              <a:spLocks noChangeArrowheads="1"/>
            </p:cNvSpPr>
            <p:nvPr/>
          </p:nvSpPr>
          <p:spPr bwMode="auto">
            <a:xfrm>
              <a:off x="3693587" y="997272"/>
              <a:ext cx="4625421" cy="516115"/>
            </a:xfrm>
            <a:prstGeom prst="rect">
              <a:avLst/>
            </a:prstGeom>
          </p:spPr>
          <p:txBody>
            <a:bodyPr vert="horz" wrap="square" lIns="51435" tIns="25718" rIns="51435" bIns="25718" rtlCol="0">
              <a:spAutoFit/>
            </a:bodyPr>
            <a:lstStyle/>
            <a:p>
              <a:pPr algn="ctr" defTabSz="514350">
                <a:defRPr/>
              </a:pPr>
              <a:r>
                <a:rPr lang="en-US" sz="1400" b="1">
                  <a:solidFill>
                    <a:srgbClr val="324D5E"/>
                  </a:solidFill>
                </a:rPr>
                <a:t>Increased involvement and visibility of community pharmacists in public health interventions </a:t>
              </a:r>
            </a:p>
          </p:txBody>
        </p:sp>
        <p:sp>
          <p:nvSpPr>
            <p:cNvPr id="19" name="Rectangle 18">
              <a:extLst>
                <a:ext uri="{FF2B5EF4-FFF2-40B4-BE49-F238E27FC236}">
                  <a16:creationId xmlns:a16="http://schemas.microsoft.com/office/drawing/2014/main" id="{83AEE8C7-170D-6B4C-8E2F-239953F25B74}"/>
                </a:ext>
              </a:extLst>
            </p:cNvPr>
            <p:cNvSpPr/>
            <p:nvPr/>
          </p:nvSpPr>
          <p:spPr>
            <a:xfrm>
              <a:off x="7740012" y="2099543"/>
              <a:ext cx="3458919" cy="328998"/>
            </a:xfrm>
            <a:prstGeom prst="rect">
              <a:avLst/>
            </a:prstGeom>
          </p:spPr>
          <p:txBody>
            <a:bodyPr wrap="square">
              <a:spAutoFit/>
            </a:bodyPr>
            <a:lstStyle/>
            <a:p>
              <a:r>
                <a:rPr lang="en-US" sz="1400" b="1"/>
                <a:t>Increased revenue from fee for service </a:t>
              </a:r>
            </a:p>
          </p:txBody>
        </p:sp>
      </p:grpSp>
    </p:spTree>
    <p:extLst>
      <p:ext uri="{BB962C8B-B14F-4D97-AF65-F5344CB8AC3E}">
        <p14:creationId xmlns:p14="http://schemas.microsoft.com/office/powerpoint/2010/main" val="33862300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E4C8D-DF54-4549-A6B6-5638DC4B4464}"/>
              </a:ext>
            </a:extLst>
          </p:cNvPr>
          <p:cNvSpPr>
            <a:spLocks noGrp="1"/>
          </p:cNvSpPr>
          <p:nvPr>
            <p:ph type="title"/>
          </p:nvPr>
        </p:nvSpPr>
        <p:spPr>
          <a:xfrm>
            <a:off x="713977" y="631024"/>
            <a:ext cx="10515600" cy="800039"/>
          </a:xfrm>
        </p:spPr>
        <p:txBody>
          <a:bodyPr/>
          <a:lstStyle/>
          <a:p>
            <a:r>
              <a:rPr lang="en-US"/>
              <a:t>Summary of implementation steps</a:t>
            </a:r>
          </a:p>
        </p:txBody>
      </p:sp>
      <p:pic>
        <p:nvPicPr>
          <p:cNvPr id="4" name="Content Placeholder 3">
            <a:extLst>
              <a:ext uri="{FF2B5EF4-FFF2-40B4-BE49-F238E27FC236}">
                <a16:creationId xmlns:a16="http://schemas.microsoft.com/office/drawing/2014/main" id="{9C93182C-5C6A-4E79-8F35-53AB6AFE4911}"/>
              </a:ext>
            </a:extLst>
          </p:cNvPr>
          <p:cNvPicPr>
            <a:picLocks noGrp="1" noChangeAspect="1"/>
          </p:cNvPicPr>
          <p:nvPr>
            <p:ph idx="1"/>
          </p:nvPr>
        </p:nvPicPr>
        <p:blipFill>
          <a:blip r:embed="rId3"/>
          <a:stretch>
            <a:fillRect/>
          </a:stretch>
        </p:blipFill>
        <p:spPr>
          <a:xfrm>
            <a:off x="713977" y="1828800"/>
            <a:ext cx="10764046" cy="4548188"/>
          </a:xfrm>
          <a:prstGeom prst="rect">
            <a:avLst/>
          </a:prstGeom>
        </p:spPr>
      </p:pic>
    </p:spTree>
    <p:extLst>
      <p:ext uri="{BB962C8B-B14F-4D97-AF65-F5344CB8AC3E}">
        <p14:creationId xmlns:p14="http://schemas.microsoft.com/office/powerpoint/2010/main" val="21694027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88963"/>
            <a:ext cx="9443484" cy="800100"/>
          </a:xfrm>
        </p:spPr>
        <p:txBody>
          <a:bodyPr>
            <a:normAutofit fontScale="90000"/>
          </a:bodyPr>
          <a:lstStyle/>
          <a:p>
            <a:r>
              <a:rPr lang="en-US"/>
              <a:t>Additional benefits for clients who enroll in private pharmacy model</a:t>
            </a:r>
          </a:p>
        </p:txBody>
      </p:sp>
      <p:sp>
        <p:nvSpPr>
          <p:cNvPr id="3" name="Content Placeholder 2"/>
          <p:cNvSpPr>
            <a:spLocks noGrp="1"/>
          </p:cNvSpPr>
          <p:nvPr>
            <p:ph idx="1"/>
          </p:nvPr>
        </p:nvSpPr>
        <p:spPr>
          <a:xfrm>
            <a:off x="838200" y="1636713"/>
            <a:ext cx="6726734" cy="4932362"/>
          </a:xfrm>
          <a:ln>
            <a:noFill/>
          </a:ln>
        </p:spPr>
        <p:txBody>
          <a:bodyPr lIns="91440" tIns="45720" rIns="91440" bIns="45720" anchor="t">
            <a:noAutofit/>
          </a:bodyPr>
          <a:lstStyle/>
          <a:p>
            <a:r>
              <a:rPr lang="en-US"/>
              <a:t>Reminders about refills and clinic visits</a:t>
            </a:r>
          </a:p>
          <a:p>
            <a:r>
              <a:rPr lang="en-US"/>
              <a:t>Strong links between private pharmacy and public facility, allowing for timely referrals back to facility if any problems with treatment or adherence arise</a:t>
            </a:r>
          </a:p>
          <a:p>
            <a:r>
              <a:rPr lang="en-US"/>
              <a:t>Flexibility to change pharmacy if not satisfied or if circumstances change (e.g., can select pharmacy closer to new place of residence or employment)</a:t>
            </a:r>
          </a:p>
        </p:txBody>
      </p:sp>
      <p:pic>
        <p:nvPicPr>
          <p:cNvPr id="6" name="Picture 5" descr="A picture containing object, window, drawing, room&#10;&#10;Description automatically generated">
            <a:extLst>
              <a:ext uri="{FF2B5EF4-FFF2-40B4-BE49-F238E27FC236}">
                <a16:creationId xmlns:a16="http://schemas.microsoft.com/office/drawing/2014/main" id="{9EA08879-C68D-4E38-9BBC-F2937B85D174}"/>
              </a:ext>
            </a:extLst>
          </p:cNvPr>
          <p:cNvPicPr>
            <a:picLocks noChangeAspect="1"/>
          </p:cNvPicPr>
          <p:nvPr/>
        </p:nvPicPr>
        <p:blipFill>
          <a:blip r:embed="rId3"/>
          <a:stretch>
            <a:fillRect/>
          </a:stretch>
        </p:blipFill>
        <p:spPr>
          <a:xfrm>
            <a:off x="7681892" y="1562100"/>
            <a:ext cx="4165993" cy="3819293"/>
          </a:xfrm>
          <a:prstGeom prst="rect">
            <a:avLst/>
          </a:prstGeom>
        </p:spPr>
      </p:pic>
    </p:spTree>
    <p:extLst>
      <p:ext uri="{BB962C8B-B14F-4D97-AF65-F5344CB8AC3E}">
        <p14:creationId xmlns:p14="http://schemas.microsoft.com/office/powerpoint/2010/main" val="2251539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DBF9148-DE91-6244-B408-8556E2E15E34}"/>
              </a:ext>
            </a:extLst>
          </p:cNvPr>
          <p:cNvSpPr>
            <a:spLocks noGrp="1"/>
          </p:cNvSpPr>
          <p:nvPr>
            <p:ph type="title"/>
          </p:nvPr>
        </p:nvSpPr>
        <p:spPr>
          <a:xfrm>
            <a:off x="838200" y="288524"/>
            <a:ext cx="8543925" cy="800039"/>
          </a:xfrm>
        </p:spPr>
        <p:txBody>
          <a:bodyPr/>
          <a:lstStyle/>
          <a:p>
            <a:r>
              <a:rPr lang="en-US" sz="3200"/>
              <a:t>Key success factors</a:t>
            </a:r>
          </a:p>
        </p:txBody>
      </p:sp>
      <p:sp>
        <p:nvSpPr>
          <p:cNvPr id="5" name="Content Placeholder 4">
            <a:extLst>
              <a:ext uri="{FF2B5EF4-FFF2-40B4-BE49-F238E27FC236}">
                <a16:creationId xmlns:a16="http://schemas.microsoft.com/office/drawing/2014/main" id="{B8BCA363-1A38-425A-96DE-3024AE102593}"/>
              </a:ext>
            </a:extLst>
          </p:cNvPr>
          <p:cNvSpPr>
            <a:spLocks noGrp="1"/>
          </p:cNvSpPr>
          <p:nvPr>
            <p:ph idx="1"/>
          </p:nvPr>
        </p:nvSpPr>
        <p:spPr>
          <a:xfrm>
            <a:off x="838199" y="1235286"/>
            <a:ext cx="8543925" cy="5221270"/>
          </a:xfrm>
        </p:spPr>
        <p:txBody>
          <a:bodyPr/>
          <a:lstStyle/>
          <a:p>
            <a:pPr>
              <a:spcBef>
                <a:spcPts val="1200"/>
              </a:spcBef>
            </a:pPr>
            <a:r>
              <a:rPr lang="en-US" sz="2400"/>
              <a:t>Involvement of all key stakeholders from the onset </a:t>
            </a:r>
          </a:p>
          <a:p>
            <a:pPr>
              <a:spcBef>
                <a:spcPts val="1200"/>
              </a:spcBef>
            </a:pPr>
            <a:r>
              <a:rPr lang="en-US" sz="2400"/>
              <a:t>Government policies enabling DDD of ART models</a:t>
            </a:r>
          </a:p>
          <a:p>
            <a:pPr>
              <a:spcBef>
                <a:spcPts val="1200"/>
              </a:spcBef>
            </a:pPr>
            <a:r>
              <a:rPr lang="en-US" sz="2400"/>
              <a:t>Strong private sector: licensed hospitals, community pharmacies, IT companies, and last-mile logistics providers </a:t>
            </a:r>
          </a:p>
          <a:p>
            <a:pPr>
              <a:spcBef>
                <a:spcPts val="1200"/>
              </a:spcBef>
            </a:pPr>
            <a:r>
              <a:rPr lang="en-US" sz="2400"/>
              <a:t>Robust supply chain system</a:t>
            </a:r>
          </a:p>
          <a:p>
            <a:pPr>
              <a:spcBef>
                <a:spcPts val="1200"/>
              </a:spcBef>
            </a:pPr>
            <a:r>
              <a:rPr lang="en-US" sz="2400"/>
              <a:t>Good governance and leadership</a:t>
            </a:r>
          </a:p>
          <a:p>
            <a:pPr>
              <a:spcBef>
                <a:spcPts val="1200"/>
              </a:spcBef>
            </a:pPr>
            <a:r>
              <a:rPr lang="en-US" sz="2400"/>
              <a:t>Memoranda of understanding between public and private entities</a:t>
            </a:r>
          </a:p>
          <a:p>
            <a:pPr>
              <a:spcBef>
                <a:spcPts val="1200"/>
              </a:spcBef>
            </a:pPr>
            <a:r>
              <a:rPr lang="en-US" sz="2400"/>
              <a:t>Clients devolved to DDD model on voluntary basis</a:t>
            </a:r>
          </a:p>
          <a:p>
            <a:pPr>
              <a:spcBef>
                <a:spcPts val="1200"/>
              </a:spcBef>
            </a:pPr>
            <a:r>
              <a:rPr lang="en-US" sz="2400"/>
              <a:t>Orientation/training of private sector providers</a:t>
            </a:r>
          </a:p>
          <a:p>
            <a:pPr>
              <a:spcBef>
                <a:spcPts val="1200"/>
              </a:spcBef>
            </a:pPr>
            <a:r>
              <a:rPr lang="en-US" sz="2400"/>
              <a:t>Robust monitoring and reporting systems</a:t>
            </a:r>
          </a:p>
          <a:p>
            <a:pPr>
              <a:spcBef>
                <a:spcPts val="1200"/>
              </a:spcBef>
            </a:pPr>
            <a:endParaRPr lang="en-US" sz="2400"/>
          </a:p>
        </p:txBody>
      </p:sp>
    </p:spTree>
    <p:extLst>
      <p:ext uri="{BB962C8B-B14F-4D97-AF65-F5344CB8AC3E}">
        <p14:creationId xmlns:p14="http://schemas.microsoft.com/office/powerpoint/2010/main" val="29223735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DBF9148-DE91-6244-B408-8556E2E15E34}"/>
              </a:ext>
            </a:extLst>
          </p:cNvPr>
          <p:cNvSpPr>
            <a:spLocks noGrp="1"/>
          </p:cNvSpPr>
          <p:nvPr>
            <p:ph type="title"/>
          </p:nvPr>
        </p:nvSpPr>
        <p:spPr>
          <a:xfrm>
            <a:off x="838200" y="194955"/>
            <a:ext cx="8543925" cy="800039"/>
          </a:xfrm>
        </p:spPr>
        <p:txBody>
          <a:bodyPr/>
          <a:lstStyle/>
          <a:p>
            <a:r>
              <a:rPr lang="en-US" sz="3200"/>
              <a:t>Key success factors </a:t>
            </a:r>
            <a:r>
              <a:rPr lang="en-US" sz="3200" i="1"/>
              <a:t>(cont.)</a:t>
            </a:r>
          </a:p>
        </p:txBody>
      </p:sp>
      <p:sp>
        <p:nvSpPr>
          <p:cNvPr id="4" name="Content Placeholder 3">
            <a:extLst>
              <a:ext uri="{FF2B5EF4-FFF2-40B4-BE49-F238E27FC236}">
                <a16:creationId xmlns:a16="http://schemas.microsoft.com/office/drawing/2014/main" id="{06C51E87-1C7E-4ED8-844E-34EEE31D674E}"/>
              </a:ext>
            </a:extLst>
          </p:cNvPr>
          <p:cNvSpPr>
            <a:spLocks noGrp="1"/>
          </p:cNvSpPr>
          <p:nvPr>
            <p:ph idx="1"/>
          </p:nvPr>
        </p:nvSpPr>
        <p:spPr>
          <a:xfrm>
            <a:off x="838200" y="1106520"/>
            <a:ext cx="8543925" cy="5462956"/>
          </a:xfrm>
        </p:spPr>
        <p:txBody>
          <a:bodyPr/>
          <a:lstStyle/>
          <a:p>
            <a:pPr>
              <a:spcBef>
                <a:spcPts val="1200"/>
              </a:spcBef>
            </a:pPr>
            <a:r>
              <a:rPr lang="en-US" sz="2300"/>
              <a:t>Reasonable fees and high-quality services</a:t>
            </a:r>
          </a:p>
          <a:p>
            <a:pPr>
              <a:spcBef>
                <a:spcPts val="1200"/>
              </a:spcBef>
            </a:pPr>
            <a:r>
              <a:rPr lang="en-US" sz="2300"/>
              <a:t>Client willingness and ability to pay for certain services</a:t>
            </a:r>
          </a:p>
          <a:p>
            <a:pPr>
              <a:spcBef>
                <a:spcPts val="1200"/>
              </a:spcBef>
            </a:pPr>
            <a:r>
              <a:rPr lang="en-US" sz="2300"/>
              <a:t>Affordable ARV drugs (in case of purely private models such as unsubsidized private hospitals)</a:t>
            </a:r>
          </a:p>
          <a:p>
            <a:pPr>
              <a:spcBef>
                <a:spcPts val="1200"/>
              </a:spcBef>
            </a:pPr>
            <a:r>
              <a:rPr lang="en-US" sz="2300"/>
              <a:t>Client perception of high quality of services in private facilities </a:t>
            </a:r>
          </a:p>
          <a:p>
            <a:pPr>
              <a:spcBef>
                <a:spcPts val="1200"/>
              </a:spcBef>
            </a:pPr>
            <a:r>
              <a:rPr lang="en-US" sz="2300"/>
              <a:t>Financing mechanisms</a:t>
            </a:r>
          </a:p>
          <a:p>
            <a:pPr>
              <a:spcBef>
                <a:spcPts val="1200"/>
              </a:spcBef>
            </a:pPr>
            <a:r>
              <a:rPr lang="en-US" sz="2300"/>
              <a:t>Integration of other chronic disease medicine to reduce stigma  </a:t>
            </a:r>
          </a:p>
          <a:p>
            <a:pPr>
              <a:spcBef>
                <a:spcPts val="1200"/>
              </a:spcBef>
            </a:pPr>
            <a:r>
              <a:rPr lang="en-US" sz="2300"/>
              <a:t>Presence of technical partner for continuous quality improvement</a:t>
            </a:r>
          </a:p>
          <a:p>
            <a:pPr>
              <a:spcBef>
                <a:spcPts val="1200"/>
              </a:spcBef>
            </a:pPr>
            <a:r>
              <a:rPr lang="en-US" sz="2300"/>
              <a:t>Use of technologies</a:t>
            </a:r>
          </a:p>
          <a:p>
            <a:pPr>
              <a:spcBef>
                <a:spcPts val="1200"/>
              </a:spcBef>
            </a:pPr>
            <a:r>
              <a:rPr lang="en-US" sz="2300"/>
              <a:t>Infrastructure to enable and support technologic innovations</a:t>
            </a:r>
          </a:p>
          <a:p>
            <a:pPr>
              <a:spcBef>
                <a:spcPts val="1200"/>
              </a:spcBef>
            </a:pPr>
            <a:endParaRPr lang="en-US" sz="2300"/>
          </a:p>
        </p:txBody>
      </p:sp>
      <p:pic>
        <p:nvPicPr>
          <p:cNvPr id="2" name="Picture 1">
            <a:extLst>
              <a:ext uri="{FF2B5EF4-FFF2-40B4-BE49-F238E27FC236}">
                <a16:creationId xmlns:a16="http://schemas.microsoft.com/office/drawing/2014/main" id="{2AA473F3-B807-4576-B5F2-F3C6D0B57854}"/>
              </a:ext>
            </a:extLst>
          </p:cNvPr>
          <p:cNvPicPr>
            <a:picLocks noChangeAspect="1"/>
          </p:cNvPicPr>
          <p:nvPr/>
        </p:nvPicPr>
        <p:blipFill>
          <a:blip r:embed="rId3"/>
          <a:stretch>
            <a:fillRect/>
          </a:stretch>
        </p:blipFill>
        <p:spPr>
          <a:xfrm rot="2317923">
            <a:off x="8368606" y="1854928"/>
            <a:ext cx="3895682" cy="3981033"/>
          </a:xfrm>
          <a:prstGeom prst="rect">
            <a:avLst/>
          </a:prstGeom>
        </p:spPr>
      </p:pic>
    </p:spTree>
    <p:extLst>
      <p:ext uri="{BB962C8B-B14F-4D97-AF65-F5344CB8AC3E}">
        <p14:creationId xmlns:p14="http://schemas.microsoft.com/office/powerpoint/2010/main" val="14643800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DBF9148-DE91-6244-B408-8556E2E15E34}"/>
              </a:ext>
            </a:extLst>
          </p:cNvPr>
          <p:cNvSpPr>
            <a:spLocks noGrp="1"/>
          </p:cNvSpPr>
          <p:nvPr>
            <p:ph type="title"/>
          </p:nvPr>
        </p:nvSpPr>
        <p:spPr>
          <a:xfrm>
            <a:off x="336695" y="191381"/>
            <a:ext cx="10515600" cy="610000"/>
          </a:xfrm>
        </p:spPr>
        <p:txBody>
          <a:bodyPr>
            <a:noAutofit/>
          </a:bodyPr>
          <a:lstStyle/>
          <a:p>
            <a:r>
              <a:rPr lang="en-US" sz="2800">
                <a:solidFill>
                  <a:srgbClr val="3177B9"/>
                </a:solidFill>
                <a:hlinkClick r:id="rId3">
                  <a:extLst>
                    <a:ext uri="{A12FA001-AC4F-418D-AE19-62706E023703}">
                      <ahyp:hlinkClr xmlns:ahyp="http://schemas.microsoft.com/office/drawing/2018/hyperlinkcolor" val="tx"/>
                    </a:ext>
                  </a:extLst>
                </a:hlinkClick>
              </a:rPr>
              <a:t>Modifying DDD models to address COVID-19 disruption</a:t>
            </a:r>
            <a:endParaRPr lang="en-US" sz="2800">
              <a:solidFill>
                <a:srgbClr val="3177B9"/>
              </a:solidFill>
            </a:endParaRPr>
          </a:p>
        </p:txBody>
      </p:sp>
      <p:grpSp>
        <p:nvGrpSpPr>
          <p:cNvPr id="12" name="Group 11">
            <a:extLst>
              <a:ext uri="{FF2B5EF4-FFF2-40B4-BE49-F238E27FC236}">
                <a16:creationId xmlns:a16="http://schemas.microsoft.com/office/drawing/2014/main" id="{8932C510-88BA-4EFB-ADE9-069D4425D052}"/>
              </a:ext>
            </a:extLst>
          </p:cNvPr>
          <p:cNvGrpSpPr/>
          <p:nvPr/>
        </p:nvGrpSpPr>
        <p:grpSpPr>
          <a:xfrm>
            <a:off x="336695" y="899132"/>
            <a:ext cx="11497950" cy="5716277"/>
            <a:chOff x="260492" y="753826"/>
            <a:chExt cx="11497950" cy="5716277"/>
          </a:xfrm>
        </p:grpSpPr>
        <p:grpSp>
          <p:nvGrpSpPr>
            <p:cNvPr id="13" name="Group 12">
              <a:extLst>
                <a:ext uri="{FF2B5EF4-FFF2-40B4-BE49-F238E27FC236}">
                  <a16:creationId xmlns:a16="http://schemas.microsoft.com/office/drawing/2014/main" id="{E5D57032-D34E-4BFC-A77D-B8EB8868B99C}"/>
                </a:ext>
              </a:extLst>
            </p:cNvPr>
            <p:cNvGrpSpPr/>
            <p:nvPr/>
          </p:nvGrpSpPr>
          <p:grpSpPr>
            <a:xfrm>
              <a:off x="260492" y="753826"/>
              <a:ext cx="7981671" cy="5716277"/>
              <a:chOff x="739987" y="1067503"/>
              <a:chExt cx="7331151" cy="6439622"/>
            </a:xfrm>
          </p:grpSpPr>
          <p:sp>
            <p:nvSpPr>
              <p:cNvPr id="17" name="Freeform: Shape 16">
                <a:extLst>
                  <a:ext uri="{FF2B5EF4-FFF2-40B4-BE49-F238E27FC236}">
                    <a16:creationId xmlns:a16="http://schemas.microsoft.com/office/drawing/2014/main" id="{2009461B-65A7-490A-9FC1-E70AB40160C8}"/>
                  </a:ext>
                </a:extLst>
              </p:cNvPr>
              <p:cNvSpPr/>
              <p:nvPr/>
            </p:nvSpPr>
            <p:spPr>
              <a:xfrm>
                <a:off x="739987" y="1067503"/>
                <a:ext cx="2532650" cy="824087"/>
              </a:xfrm>
              <a:custGeom>
                <a:avLst/>
                <a:gdLst>
                  <a:gd name="connsiteX0" fmla="*/ 0 w 3343274"/>
                  <a:gd name="connsiteY0" fmla="*/ 0 h 1299746"/>
                  <a:gd name="connsiteX1" fmla="*/ 3343274 w 3343274"/>
                  <a:gd name="connsiteY1" fmla="*/ 0 h 1299746"/>
                  <a:gd name="connsiteX2" fmla="*/ 3343274 w 3343274"/>
                  <a:gd name="connsiteY2" fmla="*/ 1299746 h 1299746"/>
                  <a:gd name="connsiteX3" fmla="*/ 0 w 3343274"/>
                  <a:gd name="connsiteY3" fmla="*/ 1299746 h 1299746"/>
                  <a:gd name="connsiteX4" fmla="*/ 0 w 3343274"/>
                  <a:gd name="connsiteY4" fmla="*/ 0 h 1299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3274" h="1299746">
                    <a:moveTo>
                      <a:pt x="0" y="0"/>
                    </a:moveTo>
                    <a:lnTo>
                      <a:pt x="3343274" y="0"/>
                    </a:lnTo>
                    <a:lnTo>
                      <a:pt x="3343274" y="1299746"/>
                    </a:lnTo>
                    <a:lnTo>
                      <a:pt x="0" y="1299746"/>
                    </a:lnTo>
                    <a:lnTo>
                      <a:pt x="0" y="0"/>
                    </a:lnTo>
                    <a:close/>
                  </a:path>
                </a:pathLst>
              </a:custGeom>
              <a:solidFill>
                <a:schemeClr val="tx2"/>
              </a:solidFill>
              <a:ln w="25400" cap="flat" cmpd="sng" algn="ctr">
                <a:solidFill>
                  <a:schemeClr val="tx2"/>
                </a:solidFill>
                <a:prstDash val="solid"/>
              </a:ln>
              <a:effectLst/>
            </p:spPr>
            <p:txBody>
              <a:bodyPr spcFirstLastPara="0" vert="horz" wrap="square" lIns="256032" tIns="146304" rIns="256032" bIns="146304" numCol="1" spcCol="1270" anchor="ctr" anchorCtr="0">
                <a:noAutofit/>
              </a:bodyPr>
              <a:lstStyle/>
              <a:p>
                <a:pPr marL="0" marR="0" lvl="0" indent="0" algn="ctr" defTabSz="1600200" eaLnBrk="0" fontAlgn="base" latinLnBrk="0" hangingPunct="0">
                  <a:lnSpc>
                    <a:spcPct val="90000"/>
                  </a:lnSpc>
                  <a:spcBef>
                    <a:spcPct val="0"/>
                  </a:spcBef>
                  <a:spcAft>
                    <a:spcPct val="35000"/>
                  </a:spcAft>
                  <a:buClrTx/>
                  <a:buSzTx/>
                  <a:buFontTx/>
                  <a:buNone/>
                  <a:tabLst/>
                  <a:defRPr/>
                </a:pPr>
                <a:r>
                  <a:rPr kumimoji="0" lang="en-US" sz="2400" b="0" i="0" u="none" strike="noStrike" kern="0" cap="none" spc="0" normalizeH="0" baseline="0" noProof="0">
                    <a:ln>
                      <a:noFill/>
                    </a:ln>
                    <a:solidFill>
                      <a:sysClr val="window" lastClr="FFFFFF"/>
                    </a:solidFill>
                    <a:effectLst/>
                    <a:uLnTx/>
                    <a:uFillTx/>
                    <a:latin typeface="Calibri"/>
                    <a:ea typeface="+mn-ea"/>
                    <a:cs typeface="+mn-cs"/>
                  </a:rPr>
                  <a:t>Community Pharmacy</a:t>
                </a:r>
              </a:p>
            </p:txBody>
          </p:sp>
          <p:sp>
            <p:nvSpPr>
              <p:cNvPr id="18" name="Freeform: Shape 17">
                <a:extLst>
                  <a:ext uri="{FF2B5EF4-FFF2-40B4-BE49-F238E27FC236}">
                    <a16:creationId xmlns:a16="http://schemas.microsoft.com/office/drawing/2014/main" id="{9F100266-E462-46BD-9D08-E9851EAD2C3A}"/>
                  </a:ext>
                </a:extLst>
              </p:cNvPr>
              <p:cNvSpPr/>
              <p:nvPr/>
            </p:nvSpPr>
            <p:spPr>
              <a:xfrm>
                <a:off x="739987" y="1923646"/>
                <a:ext cx="2532651" cy="5583479"/>
              </a:xfrm>
              <a:custGeom>
                <a:avLst/>
                <a:gdLst>
                  <a:gd name="connsiteX0" fmla="*/ 0 w 3343274"/>
                  <a:gd name="connsiteY0" fmla="*/ 0 h 3897985"/>
                  <a:gd name="connsiteX1" fmla="*/ 3343274 w 3343274"/>
                  <a:gd name="connsiteY1" fmla="*/ 0 h 3897985"/>
                  <a:gd name="connsiteX2" fmla="*/ 3343274 w 3343274"/>
                  <a:gd name="connsiteY2" fmla="*/ 3897985 h 3897985"/>
                  <a:gd name="connsiteX3" fmla="*/ 0 w 3343274"/>
                  <a:gd name="connsiteY3" fmla="*/ 3897985 h 3897985"/>
                  <a:gd name="connsiteX4" fmla="*/ 0 w 3343274"/>
                  <a:gd name="connsiteY4" fmla="*/ 0 h 3897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3274" h="3897985">
                    <a:moveTo>
                      <a:pt x="0" y="0"/>
                    </a:moveTo>
                    <a:lnTo>
                      <a:pt x="3343274" y="0"/>
                    </a:lnTo>
                    <a:lnTo>
                      <a:pt x="3343274" y="3897985"/>
                    </a:lnTo>
                    <a:lnTo>
                      <a:pt x="0" y="3897985"/>
                    </a:lnTo>
                    <a:lnTo>
                      <a:pt x="0" y="0"/>
                    </a:lnTo>
                    <a:close/>
                  </a:path>
                </a:pathLst>
              </a:custGeom>
              <a:solidFill>
                <a:srgbClr val="4F81BD">
                  <a:alpha val="90000"/>
                  <a:tint val="40000"/>
                  <a:hueOff val="0"/>
                  <a:satOff val="0"/>
                  <a:lumOff val="0"/>
                  <a:alphaOff val="0"/>
                </a:srgbClr>
              </a:solidFill>
              <a:ln w="25400" cap="flat" cmpd="sng" algn="ctr">
                <a:solidFill>
                  <a:srgbClr val="4F81BD">
                    <a:alpha val="90000"/>
                    <a:tint val="40000"/>
                    <a:hueOff val="0"/>
                    <a:satOff val="0"/>
                    <a:lumOff val="0"/>
                    <a:alphaOff val="0"/>
                  </a:srgbClr>
                </a:solidFill>
                <a:prstDash val="solid"/>
              </a:ln>
              <a:effectLst/>
            </p:spPr>
            <p:txBody>
              <a:bodyPr spcFirstLastPara="0" vert="horz" wrap="square" lIns="85344" tIns="85344" rIns="113792" bIns="128016" numCol="1" spcCol="1270" anchor="t" anchorCtr="0">
                <a:noAutofit/>
              </a:bodyPr>
              <a:lstStyle/>
              <a:p>
                <a:pPr marL="171450" marR="0" lvl="1" indent="-171450" defTabSz="711200" eaLnBrk="0" fontAlgn="base" latinLnBrk="0" hangingPunct="0">
                  <a:lnSpc>
                    <a:spcPct val="95000"/>
                  </a:lnSpc>
                  <a:spcBef>
                    <a:spcPct val="0"/>
                  </a:spcBef>
                  <a:spcAft>
                    <a:spcPts val="600"/>
                  </a:spcAft>
                  <a:buClrTx/>
                  <a:buSzTx/>
                  <a:buFontTx/>
                  <a:buChar char="•"/>
                  <a:tabLst/>
                  <a:defRPr/>
                </a:pPr>
                <a:r>
                  <a:rPr kumimoji="0" lang="en-US" sz="1500" b="0" i="0" u="none" strike="noStrike" kern="0" cap="none" spc="0" normalizeH="0" baseline="0" noProof="0">
                    <a:ln>
                      <a:noFill/>
                    </a:ln>
                    <a:solidFill>
                      <a:sysClr val="windowText" lastClr="000000">
                        <a:hueOff val="0"/>
                        <a:satOff val="0"/>
                        <a:lumOff val="0"/>
                        <a:alphaOff val="0"/>
                      </a:sysClr>
                    </a:solidFill>
                    <a:effectLst/>
                    <a:uLnTx/>
                    <a:uFillTx/>
                    <a:latin typeface="Calibri"/>
                    <a:ea typeface="+mn-ea"/>
                    <a:cs typeface="+mn-cs"/>
                  </a:rPr>
                  <a:t>Expedite deployment through electronic assessment, web-based training.</a:t>
                </a:r>
              </a:p>
              <a:p>
                <a:pPr marL="171450" marR="0" lvl="1" indent="-171450" defTabSz="711200" eaLnBrk="0" fontAlgn="base" latinLnBrk="0" hangingPunct="0">
                  <a:lnSpc>
                    <a:spcPct val="95000"/>
                  </a:lnSpc>
                  <a:spcBef>
                    <a:spcPct val="0"/>
                  </a:spcBef>
                  <a:spcAft>
                    <a:spcPts val="600"/>
                  </a:spcAft>
                  <a:buClrTx/>
                  <a:buSzTx/>
                  <a:buFontTx/>
                  <a:buChar char="•"/>
                  <a:tabLst/>
                  <a:defRPr/>
                </a:pPr>
                <a:r>
                  <a:rPr kumimoji="0" lang="en-US" sz="1500" b="0" i="0" u="none" strike="noStrike" kern="0" cap="none" spc="0" normalizeH="0" baseline="0" noProof="0">
                    <a:ln>
                      <a:noFill/>
                    </a:ln>
                    <a:solidFill>
                      <a:sysClr val="windowText" lastClr="000000">
                        <a:hueOff val="0"/>
                        <a:satOff val="0"/>
                        <a:lumOff val="0"/>
                        <a:alphaOff val="0"/>
                      </a:sysClr>
                    </a:solidFill>
                    <a:effectLst/>
                    <a:uLnTx/>
                    <a:uFillTx/>
                    <a:latin typeface="Calibri"/>
                    <a:ea typeface="+mn-ea"/>
                    <a:cs typeface="+mn-cs"/>
                  </a:rPr>
                  <a:t>Expand services to include both clinically stable and non-stable clients.</a:t>
                </a:r>
              </a:p>
              <a:p>
                <a:pPr marL="171450" marR="0" lvl="1" indent="-171450" defTabSz="711200" eaLnBrk="0" fontAlgn="base" latinLnBrk="0" hangingPunct="0">
                  <a:lnSpc>
                    <a:spcPct val="95000"/>
                  </a:lnSpc>
                  <a:spcBef>
                    <a:spcPct val="0"/>
                  </a:spcBef>
                  <a:spcAft>
                    <a:spcPts val="600"/>
                  </a:spcAft>
                  <a:buClrTx/>
                  <a:buSzTx/>
                  <a:buFontTx/>
                  <a:buChar char="•"/>
                  <a:tabLst/>
                  <a:defRPr/>
                </a:pPr>
                <a:r>
                  <a:rPr kumimoji="0" lang="en-US" sz="1500" b="0" i="0" u="none" strike="noStrike" kern="0" cap="none" spc="0" normalizeH="0" baseline="0" noProof="0">
                    <a:ln>
                      <a:noFill/>
                    </a:ln>
                    <a:solidFill>
                      <a:sysClr val="windowText" lastClr="000000">
                        <a:hueOff val="0"/>
                        <a:satOff val="0"/>
                        <a:lumOff val="0"/>
                        <a:alphaOff val="0"/>
                      </a:sysClr>
                    </a:solidFill>
                    <a:effectLst/>
                    <a:uLnTx/>
                    <a:uFillTx/>
                    <a:latin typeface="Calibri"/>
                    <a:ea typeface="+mn-ea"/>
                    <a:cs typeface="+mn-cs"/>
                  </a:rPr>
                  <a:t>Waive fees to help with uptake.</a:t>
                </a:r>
              </a:p>
              <a:p>
                <a:pPr marL="171450" marR="0" lvl="1" indent="-171450" defTabSz="711200" eaLnBrk="0" fontAlgn="base" latinLnBrk="0" hangingPunct="0">
                  <a:lnSpc>
                    <a:spcPct val="95000"/>
                  </a:lnSpc>
                  <a:spcBef>
                    <a:spcPct val="0"/>
                  </a:spcBef>
                  <a:spcAft>
                    <a:spcPts val="600"/>
                  </a:spcAft>
                  <a:buClrTx/>
                  <a:buSzTx/>
                  <a:buFontTx/>
                  <a:buChar char="•"/>
                  <a:tabLst/>
                  <a:defRPr/>
                </a:pPr>
                <a:r>
                  <a:rPr kumimoji="0" lang="en-US" sz="1500" b="0" i="0" u="none" strike="noStrike" kern="0" cap="none" spc="0" normalizeH="0" baseline="0" noProof="0">
                    <a:ln>
                      <a:noFill/>
                    </a:ln>
                    <a:solidFill>
                      <a:sysClr val="windowText" lastClr="000000">
                        <a:hueOff val="0"/>
                        <a:satOff val="0"/>
                        <a:lumOff val="0"/>
                        <a:alphaOff val="0"/>
                      </a:sysClr>
                    </a:solidFill>
                    <a:effectLst/>
                    <a:uLnTx/>
                    <a:uFillTx/>
                    <a:latin typeface="Calibri"/>
                    <a:ea typeface="+mn-ea"/>
                    <a:cs typeface="+mn-cs"/>
                  </a:rPr>
                  <a:t>Map clients to a limited number of community pharmacies (based on distance and client traffic).</a:t>
                </a:r>
              </a:p>
              <a:p>
                <a:pPr marL="171450" marR="0" lvl="1" indent="-171450" defTabSz="711200" eaLnBrk="0" fontAlgn="base" latinLnBrk="0" hangingPunct="0">
                  <a:lnSpc>
                    <a:spcPct val="95000"/>
                  </a:lnSpc>
                  <a:spcBef>
                    <a:spcPct val="0"/>
                  </a:spcBef>
                  <a:spcAft>
                    <a:spcPts val="600"/>
                  </a:spcAft>
                  <a:buClrTx/>
                  <a:buSzTx/>
                  <a:buFontTx/>
                  <a:buChar char="•"/>
                  <a:tabLst/>
                  <a:defRPr/>
                </a:pPr>
                <a:r>
                  <a:rPr kumimoji="0" lang="en-US" sz="1500" b="0" i="0" u="none" strike="noStrike" kern="0" cap="none" spc="0" normalizeH="0" baseline="0" noProof="0">
                    <a:ln>
                      <a:noFill/>
                    </a:ln>
                    <a:solidFill>
                      <a:sysClr val="windowText" lastClr="000000">
                        <a:hueOff val="0"/>
                        <a:satOff val="0"/>
                        <a:lumOff val="0"/>
                        <a:alphaOff val="0"/>
                      </a:sysClr>
                    </a:solidFill>
                    <a:effectLst/>
                    <a:uLnTx/>
                    <a:uFillTx/>
                    <a:latin typeface="Calibri"/>
                    <a:ea typeface="+mn-ea"/>
                    <a:cs typeface="+mn-cs"/>
                  </a:rPr>
                  <a:t>Ensure adequate support and monitoring through electronic and telecommunication platforms.</a:t>
                </a:r>
              </a:p>
              <a:p>
                <a:pPr marL="171450" marR="0" lvl="1" indent="-171450" defTabSz="711200" eaLnBrk="0" fontAlgn="base" latinLnBrk="0" hangingPunct="0">
                  <a:lnSpc>
                    <a:spcPct val="95000"/>
                  </a:lnSpc>
                  <a:spcBef>
                    <a:spcPct val="0"/>
                  </a:spcBef>
                  <a:spcAft>
                    <a:spcPts val="600"/>
                  </a:spcAft>
                  <a:buClrTx/>
                  <a:buSzTx/>
                  <a:buFontTx/>
                  <a:buChar char="•"/>
                  <a:tabLst/>
                  <a:defRPr/>
                </a:pPr>
                <a:r>
                  <a:rPr kumimoji="0" lang="en-US" sz="1500" b="0" i="0" u="none" strike="noStrike" kern="0" cap="none" spc="0" normalizeH="0" baseline="0" noProof="0">
                    <a:ln>
                      <a:noFill/>
                    </a:ln>
                    <a:solidFill>
                      <a:sysClr val="windowText" lastClr="000000">
                        <a:hueOff val="0"/>
                        <a:satOff val="0"/>
                        <a:lumOff val="0"/>
                        <a:alphaOff val="0"/>
                      </a:sysClr>
                    </a:solidFill>
                    <a:effectLst/>
                    <a:uLnTx/>
                    <a:uFillTx/>
                    <a:latin typeface="Calibri"/>
                    <a:ea typeface="+mn-ea"/>
                    <a:cs typeface="+mn-cs"/>
                  </a:rPr>
                  <a:t>Offer home delivery of ARVs.</a:t>
                </a:r>
              </a:p>
              <a:p>
                <a:pPr marL="171450" marR="0" lvl="1" indent="-171450" defTabSz="711200" eaLnBrk="0" fontAlgn="base" latinLnBrk="0" hangingPunct="0">
                  <a:lnSpc>
                    <a:spcPct val="95000"/>
                  </a:lnSpc>
                  <a:spcBef>
                    <a:spcPct val="0"/>
                  </a:spcBef>
                  <a:spcAft>
                    <a:spcPts val="600"/>
                  </a:spcAft>
                  <a:buClrTx/>
                  <a:buSzTx/>
                  <a:buFontTx/>
                  <a:buChar char="•"/>
                  <a:tabLst/>
                  <a:defRPr/>
                </a:pPr>
                <a:r>
                  <a:rPr kumimoji="0" lang="en-US" sz="1500" b="0" i="0" u="none" strike="noStrike" kern="0" cap="none" spc="0" normalizeH="0" baseline="0" noProof="0">
                    <a:ln>
                      <a:noFill/>
                    </a:ln>
                    <a:solidFill>
                      <a:sysClr val="windowText" lastClr="000000">
                        <a:hueOff val="0"/>
                        <a:satOff val="0"/>
                        <a:lumOff val="0"/>
                        <a:alphaOff val="0"/>
                      </a:sysClr>
                    </a:solidFill>
                    <a:effectLst/>
                    <a:uLnTx/>
                    <a:uFillTx/>
                    <a:latin typeface="Calibri"/>
                    <a:ea typeface="+mn-ea"/>
                    <a:cs typeface="+mn-cs"/>
                  </a:rPr>
                  <a:t>Schedule pick-up times to minimize interactions and maintain safety.</a:t>
                </a:r>
              </a:p>
            </p:txBody>
          </p:sp>
          <p:sp>
            <p:nvSpPr>
              <p:cNvPr id="19" name="Freeform: Shape 18">
                <a:extLst>
                  <a:ext uri="{FF2B5EF4-FFF2-40B4-BE49-F238E27FC236}">
                    <a16:creationId xmlns:a16="http://schemas.microsoft.com/office/drawing/2014/main" id="{C59B14F7-AC95-4680-A0DE-B3B31777E6C1}"/>
                  </a:ext>
                </a:extLst>
              </p:cNvPr>
              <p:cNvSpPr/>
              <p:nvPr/>
            </p:nvSpPr>
            <p:spPr>
              <a:xfrm>
                <a:off x="5979037" y="1067503"/>
                <a:ext cx="2092101" cy="824087"/>
              </a:xfrm>
              <a:custGeom>
                <a:avLst/>
                <a:gdLst>
                  <a:gd name="connsiteX0" fmla="*/ 0 w 3343274"/>
                  <a:gd name="connsiteY0" fmla="*/ 0 h 1299746"/>
                  <a:gd name="connsiteX1" fmla="*/ 3343274 w 3343274"/>
                  <a:gd name="connsiteY1" fmla="*/ 0 h 1299746"/>
                  <a:gd name="connsiteX2" fmla="*/ 3343274 w 3343274"/>
                  <a:gd name="connsiteY2" fmla="*/ 1299746 h 1299746"/>
                  <a:gd name="connsiteX3" fmla="*/ 0 w 3343274"/>
                  <a:gd name="connsiteY3" fmla="*/ 1299746 h 1299746"/>
                  <a:gd name="connsiteX4" fmla="*/ 0 w 3343274"/>
                  <a:gd name="connsiteY4" fmla="*/ 0 h 1299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3274" h="1299746">
                    <a:moveTo>
                      <a:pt x="0" y="0"/>
                    </a:moveTo>
                    <a:lnTo>
                      <a:pt x="3343274" y="0"/>
                    </a:lnTo>
                    <a:lnTo>
                      <a:pt x="3343274" y="1299746"/>
                    </a:lnTo>
                    <a:lnTo>
                      <a:pt x="0" y="1299746"/>
                    </a:lnTo>
                    <a:lnTo>
                      <a:pt x="0" y="0"/>
                    </a:lnTo>
                    <a:close/>
                  </a:path>
                </a:pathLst>
              </a:custGeom>
              <a:solidFill>
                <a:schemeClr val="tx2"/>
              </a:solidFill>
              <a:ln w="25400" cap="flat" cmpd="sng" algn="ctr">
                <a:solidFill>
                  <a:schemeClr val="tx2"/>
                </a:solidFill>
                <a:prstDash val="solid"/>
              </a:ln>
              <a:effectLst/>
            </p:spPr>
            <p:txBody>
              <a:bodyPr spcFirstLastPara="0" vert="horz" wrap="square" lIns="256032" tIns="146304" rIns="256032" bIns="146304" numCol="1" spcCol="1270" anchor="ctr" anchorCtr="0">
                <a:noAutofit/>
              </a:bodyPr>
              <a:lstStyle/>
              <a:p>
                <a:pPr marL="0" marR="0" lvl="0" indent="0" algn="ctr" defTabSz="1600200" eaLnBrk="0" fontAlgn="base" latinLnBrk="0" hangingPunct="0">
                  <a:lnSpc>
                    <a:spcPct val="90000"/>
                  </a:lnSpc>
                  <a:spcBef>
                    <a:spcPct val="0"/>
                  </a:spcBef>
                  <a:spcAft>
                    <a:spcPct val="35000"/>
                  </a:spcAft>
                  <a:buClrTx/>
                  <a:buSzTx/>
                  <a:buFontTx/>
                  <a:buNone/>
                  <a:tabLst/>
                  <a:defRPr/>
                </a:pPr>
                <a:r>
                  <a:rPr kumimoji="0" lang="en-US" sz="2400" b="0" i="0" u="none" strike="noStrike" kern="0" cap="none" spc="0" normalizeH="0" baseline="0" noProof="0">
                    <a:ln>
                      <a:noFill/>
                    </a:ln>
                    <a:solidFill>
                      <a:sysClr val="window" lastClr="FFFFFF"/>
                    </a:solidFill>
                    <a:effectLst/>
                    <a:uLnTx/>
                    <a:uFillTx/>
                    <a:latin typeface="Calibri"/>
                    <a:ea typeface="+mn-ea"/>
                    <a:cs typeface="+mn-cs"/>
                  </a:rPr>
                  <a:t>Automated Dispensing</a:t>
                </a:r>
              </a:p>
            </p:txBody>
          </p:sp>
          <p:sp>
            <p:nvSpPr>
              <p:cNvPr id="20" name="Freeform: Shape 19">
                <a:extLst>
                  <a:ext uri="{FF2B5EF4-FFF2-40B4-BE49-F238E27FC236}">
                    <a16:creationId xmlns:a16="http://schemas.microsoft.com/office/drawing/2014/main" id="{4206708A-6BE2-4DFF-85C2-445BCA2CCA10}"/>
                  </a:ext>
                </a:extLst>
              </p:cNvPr>
              <p:cNvSpPr/>
              <p:nvPr/>
            </p:nvSpPr>
            <p:spPr>
              <a:xfrm>
                <a:off x="5976011" y="1923646"/>
                <a:ext cx="2092101" cy="4575121"/>
              </a:xfrm>
              <a:custGeom>
                <a:avLst/>
                <a:gdLst>
                  <a:gd name="connsiteX0" fmla="*/ 0 w 3343274"/>
                  <a:gd name="connsiteY0" fmla="*/ 0 h 3897985"/>
                  <a:gd name="connsiteX1" fmla="*/ 3343274 w 3343274"/>
                  <a:gd name="connsiteY1" fmla="*/ 0 h 3897985"/>
                  <a:gd name="connsiteX2" fmla="*/ 3343274 w 3343274"/>
                  <a:gd name="connsiteY2" fmla="*/ 3897985 h 3897985"/>
                  <a:gd name="connsiteX3" fmla="*/ 0 w 3343274"/>
                  <a:gd name="connsiteY3" fmla="*/ 3897985 h 3897985"/>
                  <a:gd name="connsiteX4" fmla="*/ 0 w 3343274"/>
                  <a:gd name="connsiteY4" fmla="*/ 0 h 3897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3274" h="3897985">
                    <a:moveTo>
                      <a:pt x="0" y="0"/>
                    </a:moveTo>
                    <a:lnTo>
                      <a:pt x="3343274" y="0"/>
                    </a:lnTo>
                    <a:lnTo>
                      <a:pt x="3343274" y="3897985"/>
                    </a:lnTo>
                    <a:lnTo>
                      <a:pt x="0" y="3897985"/>
                    </a:lnTo>
                    <a:lnTo>
                      <a:pt x="0" y="0"/>
                    </a:lnTo>
                    <a:close/>
                  </a:path>
                </a:pathLst>
              </a:custGeom>
              <a:solidFill>
                <a:srgbClr val="4F81BD">
                  <a:alpha val="90000"/>
                  <a:tint val="40000"/>
                  <a:hueOff val="0"/>
                  <a:satOff val="0"/>
                  <a:lumOff val="0"/>
                  <a:alphaOff val="0"/>
                </a:srgbClr>
              </a:solidFill>
              <a:ln w="25400" cap="flat" cmpd="sng" algn="ctr">
                <a:solidFill>
                  <a:srgbClr val="4F81BD">
                    <a:alpha val="90000"/>
                    <a:tint val="40000"/>
                    <a:hueOff val="0"/>
                    <a:satOff val="0"/>
                    <a:lumOff val="0"/>
                    <a:alphaOff val="0"/>
                  </a:srgbClr>
                </a:solidFill>
                <a:prstDash val="solid"/>
              </a:ln>
              <a:effectLst/>
            </p:spPr>
            <p:txBody>
              <a:bodyPr spcFirstLastPara="0" vert="horz" wrap="square" lIns="85344" tIns="85344" rIns="113792" bIns="128016" numCol="1" spcCol="1270" anchor="t" anchorCtr="0">
                <a:noAutofit/>
              </a:bodyPr>
              <a:lstStyle/>
              <a:p>
                <a:pPr marL="171450" lvl="1" indent="-171450" defTabSz="711200" eaLnBrk="0" fontAlgn="base" hangingPunct="0">
                  <a:lnSpc>
                    <a:spcPct val="95000"/>
                  </a:lnSpc>
                  <a:spcBef>
                    <a:spcPct val="0"/>
                  </a:spcBef>
                  <a:spcAft>
                    <a:spcPts val="600"/>
                  </a:spcAft>
                  <a:buFontTx/>
                  <a:buChar char="•"/>
                  <a:defRPr/>
                </a:pPr>
                <a:r>
                  <a:rPr lang="en-US" sz="1500" kern="0">
                    <a:solidFill>
                      <a:sysClr val="windowText" lastClr="000000">
                        <a:hueOff val="0"/>
                        <a:satOff val="0"/>
                        <a:lumOff val="0"/>
                        <a:alphaOff val="0"/>
                      </a:sysClr>
                    </a:solidFill>
                    <a:latin typeface="Calibri"/>
                  </a:rPr>
                  <a:t>Increase capacity of existing dispensing sites.</a:t>
                </a:r>
              </a:p>
              <a:p>
                <a:pPr marL="171450" lvl="1" indent="-171450" defTabSz="711200" eaLnBrk="0" fontAlgn="base" hangingPunct="0">
                  <a:lnSpc>
                    <a:spcPct val="95000"/>
                  </a:lnSpc>
                  <a:spcBef>
                    <a:spcPct val="0"/>
                  </a:spcBef>
                  <a:spcAft>
                    <a:spcPts val="600"/>
                  </a:spcAft>
                  <a:buFontTx/>
                  <a:buChar char="•"/>
                  <a:defRPr/>
                </a:pPr>
                <a:r>
                  <a:rPr lang="en-US" sz="1500" kern="0">
                    <a:solidFill>
                      <a:sysClr val="windowText" lastClr="000000">
                        <a:hueOff val="0"/>
                        <a:satOff val="0"/>
                        <a:lumOff val="0"/>
                        <a:alphaOff val="0"/>
                      </a:sysClr>
                    </a:solidFill>
                    <a:latin typeface="Calibri"/>
                  </a:rPr>
                  <a:t>Maintain safety:</a:t>
                </a:r>
              </a:p>
              <a:p>
                <a:pPr marL="171450" lvl="1" indent="-171450" defTabSz="711200" eaLnBrk="0" fontAlgn="base" hangingPunct="0">
                  <a:lnSpc>
                    <a:spcPct val="95000"/>
                  </a:lnSpc>
                  <a:spcBef>
                    <a:spcPct val="0"/>
                  </a:spcBef>
                  <a:spcAft>
                    <a:spcPts val="600"/>
                  </a:spcAft>
                  <a:buFontTx/>
                  <a:buChar char="•"/>
                  <a:defRPr/>
                </a:pPr>
                <a:r>
                  <a:rPr lang="en-US" sz="1500" kern="0">
                    <a:solidFill>
                      <a:sysClr val="windowText" lastClr="000000">
                        <a:hueOff val="0"/>
                        <a:satOff val="0"/>
                        <a:lumOff val="0"/>
                        <a:alphaOff val="0"/>
                      </a:sysClr>
                    </a:solidFill>
                    <a:latin typeface="Calibri"/>
                  </a:rPr>
                  <a:t>A</a:t>
                </a:r>
                <a:r>
                  <a:rPr lang="en-US" sz="1500" kern="0" err="1">
                    <a:solidFill>
                      <a:sysClr val="windowText" lastClr="000000">
                        <a:hueOff val="0"/>
                        <a:satOff val="0"/>
                        <a:lumOff val="0"/>
                        <a:alphaOff val="0"/>
                      </a:sysClr>
                    </a:solidFill>
                    <a:latin typeface="Calibri"/>
                  </a:rPr>
                  <a:t>dhere</a:t>
                </a:r>
                <a:r>
                  <a:rPr lang="en-US" sz="1500" kern="0">
                    <a:solidFill>
                      <a:sysClr val="windowText" lastClr="000000">
                        <a:hueOff val="0"/>
                        <a:satOff val="0"/>
                        <a:lumOff val="0"/>
                        <a:alphaOff val="0"/>
                      </a:sysClr>
                    </a:solidFill>
                    <a:latin typeface="Calibri"/>
                  </a:rPr>
                  <a:t> to social distancing guidelines. </a:t>
                </a:r>
              </a:p>
              <a:p>
                <a:pPr marL="171450" lvl="1" indent="-171450" defTabSz="711200" eaLnBrk="0" fontAlgn="base" hangingPunct="0">
                  <a:lnSpc>
                    <a:spcPct val="95000"/>
                  </a:lnSpc>
                  <a:spcBef>
                    <a:spcPct val="0"/>
                  </a:spcBef>
                  <a:spcAft>
                    <a:spcPts val="600"/>
                  </a:spcAft>
                  <a:buFontTx/>
                  <a:buChar char="•"/>
                  <a:defRPr/>
                </a:pPr>
                <a:r>
                  <a:rPr lang="en-US" sz="1500" kern="0">
                    <a:solidFill>
                      <a:sysClr val="windowText" lastClr="000000">
                        <a:hueOff val="0"/>
                        <a:satOff val="0"/>
                        <a:lumOff val="0"/>
                        <a:alphaOff val="0"/>
                      </a:sysClr>
                    </a:solidFill>
                    <a:latin typeface="Calibri"/>
                  </a:rPr>
                  <a:t>Follow s</a:t>
                </a:r>
                <a:r>
                  <a:rPr lang="en-US" sz="1500" kern="0" err="1">
                    <a:solidFill>
                      <a:sysClr val="windowText" lastClr="000000">
                        <a:hueOff val="0"/>
                        <a:satOff val="0"/>
                        <a:lumOff val="0"/>
                        <a:alphaOff val="0"/>
                      </a:sysClr>
                    </a:solidFill>
                    <a:latin typeface="Calibri"/>
                  </a:rPr>
                  <a:t>trict</a:t>
                </a:r>
                <a:r>
                  <a:rPr lang="en-US" sz="1500" kern="0">
                    <a:solidFill>
                      <a:sysClr val="windowText" lastClr="000000">
                        <a:hueOff val="0"/>
                        <a:satOff val="0"/>
                        <a:lumOff val="0"/>
                        <a:alphaOff val="0"/>
                      </a:sysClr>
                    </a:solidFill>
                    <a:latin typeface="Calibri"/>
                  </a:rPr>
                  <a:t> sanitation protocols.</a:t>
                </a:r>
              </a:p>
              <a:p>
                <a:pPr marL="171450" lvl="1" indent="-171450" defTabSz="711200" eaLnBrk="0" fontAlgn="base" hangingPunct="0">
                  <a:lnSpc>
                    <a:spcPct val="95000"/>
                  </a:lnSpc>
                  <a:spcBef>
                    <a:spcPct val="0"/>
                  </a:spcBef>
                  <a:spcAft>
                    <a:spcPts val="600"/>
                  </a:spcAft>
                  <a:buFontTx/>
                  <a:buChar char="•"/>
                  <a:defRPr/>
                </a:pPr>
                <a:r>
                  <a:rPr lang="en-US" sz="1500" kern="0">
                    <a:solidFill>
                      <a:sysClr val="windowText" lastClr="000000">
                        <a:hueOff val="0"/>
                        <a:satOff val="0"/>
                        <a:lumOff val="0"/>
                        <a:alphaOff val="0"/>
                      </a:sysClr>
                    </a:solidFill>
                    <a:latin typeface="Calibri"/>
                  </a:rPr>
                  <a:t>For new installation (when feasible), consider lockers as the most cost-effective option that can work even without Internet access. </a:t>
                </a:r>
              </a:p>
            </p:txBody>
          </p:sp>
          <p:sp>
            <p:nvSpPr>
              <p:cNvPr id="21" name="Freeform: Shape 20">
                <a:extLst>
                  <a:ext uri="{FF2B5EF4-FFF2-40B4-BE49-F238E27FC236}">
                    <a16:creationId xmlns:a16="http://schemas.microsoft.com/office/drawing/2014/main" id="{65056301-1271-46D9-8AA3-96C095020425}"/>
                  </a:ext>
                </a:extLst>
              </p:cNvPr>
              <p:cNvSpPr/>
              <p:nvPr/>
            </p:nvSpPr>
            <p:spPr>
              <a:xfrm>
                <a:off x="3408935" y="1067503"/>
                <a:ext cx="2463612" cy="824087"/>
              </a:xfrm>
              <a:custGeom>
                <a:avLst/>
                <a:gdLst>
                  <a:gd name="connsiteX0" fmla="*/ 0 w 3343274"/>
                  <a:gd name="connsiteY0" fmla="*/ 0 h 1299746"/>
                  <a:gd name="connsiteX1" fmla="*/ 3343274 w 3343274"/>
                  <a:gd name="connsiteY1" fmla="*/ 0 h 1299746"/>
                  <a:gd name="connsiteX2" fmla="*/ 3343274 w 3343274"/>
                  <a:gd name="connsiteY2" fmla="*/ 1299746 h 1299746"/>
                  <a:gd name="connsiteX3" fmla="*/ 0 w 3343274"/>
                  <a:gd name="connsiteY3" fmla="*/ 1299746 h 1299746"/>
                  <a:gd name="connsiteX4" fmla="*/ 0 w 3343274"/>
                  <a:gd name="connsiteY4" fmla="*/ 0 h 1299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3274" h="1299746">
                    <a:moveTo>
                      <a:pt x="0" y="0"/>
                    </a:moveTo>
                    <a:lnTo>
                      <a:pt x="3343274" y="0"/>
                    </a:lnTo>
                    <a:lnTo>
                      <a:pt x="3343274" y="1299746"/>
                    </a:lnTo>
                    <a:lnTo>
                      <a:pt x="0" y="1299746"/>
                    </a:lnTo>
                    <a:lnTo>
                      <a:pt x="0" y="0"/>
                    </a:lnTo>
                    <a:close/>
                  </a:path>
                </a:pathLst>
              </a:custGeom>
              <a:solidFill>
                <a:schemeClr val="tx2"/>
              </a:solidFill>
              <a:ln w="25400" cap="flat" cmpd="sng" algn="ctr">
                <a:solidFill>
                  <a:schemeClr val="tx2"/>
                </a:solidFill>
                <a:prstDash val="solid"/>
              </a:ln>
              <a:effectLst/>
            </p:spPr>
            <p:txBody>
              <a:bodyPr spcFirstLastPara="0" vert="horz" wrap="square" lIns="256032" tIns="146304" rIns="256032" bIns="146304" numCol="1" spcCol="1270" anchor="ctr" anchorCtr="0">
                <a:noAutofit/>
              </a:bodyPr>
              <a:lstStyle/>
              <a:p>
                <a:pPr marL="0" marR="0" lvl="0" indent="0" algn="ctr" defTabSz="1600200" eaLnBrk="0" fontAlgn="base" latinLnBrk="0" hangingPunct="0">
                  <a:lnSpc>
                    <a:spcPct val="90000"/>
                  </a:lnSpc>
                  <a:spcBef>
                    <a:spcPct val="0"/>
                  </a:spcBef>
                  <a:spcAft>
                    <a:spcPct val="35000"/>
                  </a:spcAft>
                  <a:buClrTx/>
                  <a:buSzTx/>
                  <a:buFontTx/>
                  <a:buNone/>
                  <a:tabLst/>
                  <a:defRPr/>
                </a:pPr>
                <a:r>
                  <a:rPr kumimoji="0" lang="en-US" sz="2400" b="0" i="0" u="none" strike="noStrike" kern="0" cap="none" spc="0" normalizeH="0" baseline="0" noProof="0">
                    <a:ln>
                      <a:noFill/>
                    </a:ln>
                    <a:solidFill>
                      <a:sysClr val="window" lastClr="FFFFFF"/>
                    </a:solidFill>
                    <a:effectLst/>
                    <a:uLnTx/>
                    <a:uFillTx/>
                    <a:latin typeface="Calibri"/>
                    <a:ea typeface="+mn-ea"/>
                    <a:cs typeface="+mn-cs"/>
                  </a:rPr>
                  <a:t>Private </a:t>
                </a:r>
                <a:br>
                  <a:rPr kumimoji="0" lang="en-US" sz="2400" b="0" i="0" u="none" strike="noStrike" kern="0" cap="none" spc="0" normalizeH="0" baseline="0" noProof="0">
                    <a:ln>
                      <a:noFill/>
                    </a:ln>
                    <a:solidFill>
                      <a:sysClr val="window" lastClr="FFFFFF"/>
                    </a:solidFill>
                    <a:effectLst/>
                    <a:uLnTx/>
                    <a:uFillTx/>
                    <a:latin typeface="Calibri"/>
                    <a:ea typeface="+mn-ea"/>
                    <a:cs typeface="+mn-cs"/>
                  </a:rPr>
                </a:br>
                <a:r>
                  <a:rPr kumimoji="0" lang="en-US" sz="2400" b="0" i="0" u="none" strike="noStrike" kern="0" cap="none" spc="0" normalizeH="0" baseline="0" noProof="0">
                    <a:ln>
                      <a:noFill/>
                    </a:ln>
                    <a:solidFill>
                      <a:sysClr val="window" lastClr="FFFFFF"/>
                    </a:solidFill>
                    <a:effectLst/>
                    <a:uLnTx/>
                    <a:uFillTx/>
                    <a:latin typeface="Calibri"/>
                    <a:ea typeface="+mn-ea"/>
                    <a:cs typeface="+mn-cs"/>
                  </a:rPr>
                  <a:t>Hospital</a:t>
                </a:r>
              </a:p>
            </p:txBody>
          </p:sp>
          <p:sp>
            <p:nvSpPr>
              <p:cNvPr id="22" name="Freeform: Shape 21">
                <a:extLst>
                  <a:ext uri="{FF2B5EF4-FFF2-40B4-BE49-F238E27FC236}">
                    <a16:creationId xmlns:a16="http://schemas.microsoft.com/office/drawing/2014/main" id="{05EA4DCB-C265-4500-90B7-DEEF81F04561}"/>
                  </a:ext>
                </a:extLst>
              </p:cNvPr>
              <p:cNvSpPr/>
              <p:nvPr/>
            </p:nvSpPr>
            <p:spPr>
              <a:xfrm>
                <a:off x="3397601" y="1923646"/>
                <a:ext cx="2463020" cy="4575121"/>
              </a:xfrm>
              <a:custGeom>
                <a:avLst/>
                <a:gdLst>
                  <a:gd name="connsiteX0" fmla="*/ 0 w 3343274"/>
                  <a:gd name="connsiteY0" fmla="*/ 0 h 3897985"/>
                  <a:gd name="connsiteX1" fmla="*/ 3343274 w 3343274"/>
                  <a:gd name="connsiteY1" fmla="*/ 0 h 3897985"/>
                  <a:gd name="connsiteX2" fmla="*/ 3343274 w 3343274"/>
                  <a:gd name="connsiteY2" fmla="*/ 3897985 h 3897985"/>
                  <a:gd name="connsiteX3" fmla="*/ 0 w 3343274"/>
                  <a:gd name="connsiteY3" fmla="*/ 3897985 h 3897985"/>
                  <a:gd name="connsiteX4" fmla="*/ 0 w 3343274"/>
                  <a:gd name="connsiteY4" fmla="*/ 0 h 3897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3274" h="3897985">
                    <a:moveTo>
                      <a:pt x="0" y="0"/>
                    </a:moveTo>
                    <a:lnTo>
                      <a:pt x="3343274" y="0"/>
                    </a:lnTo>
                    <a:lnTo>
                      <a:pt x="3343274" y="3897985"/>
                    </a:lnTo>
                    <a:lnTo>
                      <a:pt x="0" y="3897985"/>
                    </a:lnTo>
                    <a:lnTo>
                      <a:pt x="0" y="0"/>
                    </a:lnTo>
                    <a:close/>
                  </a:path>
                </a:pathLst>
              </a:custGeom>
              <a:solidFill>
                <a:srgbClr val="4F81BD">
                  <a:alpha val="90000"/>
                  <a:tint val="40000"/>
                  <a:hueOff val="0"/>
                  <a:satOff val="0"/>
                  <a:lumOff val="0"/>
                  <a:alphaOff val="0"/>
                </a:srgbClr>
              </a:solidFill>
              <a:ln w="25400" cap="flat" cmpd="sng" algn="ctr">
                <a:solidFill>
                  <a:srgbClr val="4F81BD">
                    <a:alpha val="90000"/>
                    <a:tint val="40000"/>
                    <a:hueOff val="0"/>
                    <a:satOff val="0"/>
                    <a:lumOff val="0"/>
                    <a:alphaOff val="0"/>
                  </a:srgbClr>
                </a:solidFill>
                <a:prstDash val="solid"/>
              </a:ln>
              <a:effectLst/>
            </p:spPr>
            <p:txBody>
              <a:bodyPr spcFirstLastPara="0" vert="horz" wrap="square" lIns="85344" tIns="85344" rIns="113792" bIns="128016" numCol="1" spcCol="1270" anchor="t" anchorCtr="0">
                <a:noAutofit/>
              </a:bodyPr>
              <a:lstStyle/>
              <a:p>
                <a:pPr marL="171450" lvl="1" indent="-171450" defTabSz="711200" eaLnBrk="0" fontAlgn="base" hangingPunct="0">
                  <a:lnSpc>
                    <a:spcPct val="95000"/>
                  </a:lnSpc>
                  <a:spcBef>
                    <a:spcPct val="0"/>
                  </a:spcBef>
                  <a:spcAft>
                    <a:spcPts val="600"/>
                  </a:spcAft>
                  <a:buFontTx/>
                  <a:buChar char="•"/>
                  <a:defRPr/>
                </a:pPr>
                <a:r>
                  <a:rPr lang="en-US" sz="1500" kern="0">
                    <a:solidFill>
                      <a:sysClr val="windowText" lastClr="000000">
                        <a:hueOff val="0"/>
                        <a:satOff val="0"/>
                        <a:lumOff val="0"/>
                        <a:alphaOff val="0"/>
                      </a:sysClr>
                    </a:solidFill>
                    <a:latin typeface="Calibri"/>
                  </a:rPr>
                  <a:t>Expand model to include private clinics/surgeries. </a:t>
                </a:r>
              </a:p>
              <a:p>
                <a:pPr marL="171450" lvl="1" indent="-171450" defTabSz="711200" eaLnBrk="0" fontAlgn="base" hangingPunct="0">
                  <a:lnSpc>
                    <a:spcPct val="95000"/>
                  </a:lnSpc>
                  <a:spcBef>
                    <a:spcPct val="0"/>
                  </a:spcBef>
                  <a:spcAft>
                    <a:spcPts val="600"/>
                  </a:spcAft>
                  <a:buFontTx/>
                  <a:buChar char="•"/>
                  <a:defRPr/>
                </a:pPr>
                <a:r>
                  <a:rPr lang="en-US" sz="1500" kern="0">
                    <a:solidFill>
                      <a:sysClr val="windowText" lastClr="000000">
                        <a:hueOff val="0"/>
                        <a:satOff val="0"/>
                        <a:lumOff val="0"/>
                        <a:alphaOff val="0"/>
                      </a:sysClr>
                    </a:solidFill>
                    <a:latin typeface="Calibri"/>
                  </a:rPr>
                  <a:t>Allow in-house pharmacies to dispense to clients from public sites.</a:t>
                </a:r>
              </a:p>
              <a:p>
                <a:pPr marL="171450" lvl="1" indent="-171450" defTabSz="711200" eaLnBrk="0" fontAlgn="base" hangingPunct="0">
                  <a:lnSpc>
                    <a:spcPct val="95000"/>
                  </a:lnSpc>
                  <a:spcBef>
                    <a:spcPct val="0"/>
                  </a:spcBef>
                  <a:spcAft>
                    <a:spcPts val="600"/>
                  </a:spcAft>
                  <a:buFontTx/>
                  <a:buChar char="•"/>
                  <a:defRPr/>
                </a:pPr>
                <a:r>
                  <a:rPr lang="en-US" sz="1500" kern="0">
                    <a:solidFill>
                      <a:sysClr val="windowText" lastClr="000000">
                        <a:hueOff val="0"/>
                        <a:satOff val="0"/>
                        <a:lumOff val="0"/>
                        <a:alphaOff val="0"/>
                      </a:sysClr>
                    </a:solidFill>
                    <a:latin typeface="Calibri"/>
                  </a:rPr>
                  <a:t>Waive fees to help with uptake.</a:t>
                </a:r>
              </a:p>
              <a:p>
                <a:pPr marL="171450" lvl="1" indent="-171450" defTabSz="711200" eaLnBrk="0" fontAlgn="base" hangingPunct="0">
                  <a:lnSpc>
                    <a:spcPct val="95000"/>
                  </a:lnSpc>
                  <a:spcBef>
                    <a:spcPct val="0"/>
                  </a:spcBef>
                  <a:spcAft>
                    <a:spcPts val="600"/>
                  </a:spcAft>
                  <a:buFontTx/>
                  <a:buChar char="•"/>
                  <a:defRPr/>
                </a:pPr>
                <a:r>
                  <a:rPr lang="en-US" sz="1500" kern="0">
                    <a:solidFill>
                      <a:sysClr val="windowText" lastClr="000000">
                        <a:hueOff val="0"/>
                        <a:satOff val="0"/>
                        <a:lumOff val="0"/>
                        <a:alphaOff val="0"/>
                      </a:sysClr>
                    </a:solidFill>
                    <a:latin typeface="Calibri"/>
                  </a:rPr>
                  <a:t>Offer clients option to receive free government ARVs in case they temporarily lose ability to pay.</a:t>
                </a:r>
              </a:p>
              <a:p>
                <a:pPr marL="171450" lvl="1" indent="-171450" defTabSz="711200" eaLnBrk="0" fontAlgn="base" hangingPunct="0">
                  <a:lnSpc>
                    <a:spcPct val="95000"/>
                  </a:lnSpc>
                  <a:spcBef>
                    <a:spcPct val="0"/>
                  </a:spcBef>
                  <a:spcAft>
                    <a:spcPts val="600"/>
                  </a:spcAft>
                  <a:buFontTx/>
                  <a:buChar char="•"/>
                  <a:defRPr/>
                </a:pPr>
                <a:r>
                  <a:rPr lang="en-US" sz="1500" kern="0">
                    <a:solidFill>
                      <a:sysClr val="windowText" lastClr="000000">
                        <a:hueOff val="0"/>
                        <a:satOff val="0"/>
                        <a:lumOff val="0"/>
                        <a:alphaOff val="0"/>
                      </a:sysClr>
                    </a:solidFill>
                    <a:latin typeface="Calibri"/>
                  </a:rPr>
                  <a:t>Schedule pick-up times and maintain physical distancing in all waiting areas to minimize interactions and maintain safety.</a:t>
                </a:r>
              </a:p>
            </p:txBody>
          </p:sp>
        </p:grpSp>
        <p:sp>
          <p:nvSpPr>
            <p:cNvPr id="14" name="Freeform: Shape 13">
              <a:extLst>
                <a:ext uri="{FF2B5EF4-FFF2-40B4-BE49-F238E27FC236}">
                  <a16:creationId xmlns:a16="http://schemas.microsoft.com/office/drawing/2014/main" id="{C87985E2-A7BF-4EE4-BEC9-FE6DBE4B5C10}"/>
                </a:ext>
              </a:extLst>
            </p:cNvPr>
            <p:cNvSpPr/>
            <p:nvPr/>
          </p:nvSpPr>
          <p:spPr>
            <a:xfrm>
              <a:off x="8364287" y="753826"/>
              <a:ext cx="3394155" cy="731520"/>
            </a:xfrm>
            <a:custGeom>
              <a:avLst/>
              <a:gdLst>
                <a:gd name="connsiteX0" fmla="*/ 0 w 3343274"/>
                <a:gd name="connsiteY0" fmla="*/ 0 h 1299746"/>
                <a:gd name="connsiteX1" fmla="*/ 3343274 w 3343274"/>
                <a:gd name="connsiteY1" fmla="*/ 0 h 1299746"/>
                <a:gd name="connsiteX2" fmla="*/ 3343274 w 3343274"/>
                <a:gd name="connsiteY2" fmla="*/ 1299746 h 1299746"/>
                <a:gd name="connsiteX3" fmla="*/ 0 w 3343274"/>
                <a:gd name="connsiteY3" fmla="*/ 1299746 h 1299746"/>
                <a:gd name="connsiteX4" fmla="*/ 0 w 3343274"/>
                <a:gd name="connsiteY4" fmla="*/ 0 h 1299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3274" h="1299746">
                  <a:moveTo>
                    <a:pt x="0" y="0"/>
                  </a:moveTo>
                  <a:lnTo>
                    <a:pt x="3343274" y="0"/>
                  </a:lnTo>
                  <a:lnTo>
                    <a:pt x="3343274" y="1299746"/>
                  </a:lnTo>
                  <a:lnTo>
                    <a:pt x="0" y="1299746"/>
                  </a:lnTo>
                  <a:lnTo>
                    <a:pt x="0" y="0"/>
                  </a:lnTo>
                  <a:close/>
                </a:path>
              </a:pathLst>
            </a:custGeom>
            <a:solidFill>
              <a:schemeClr val="tx2"/>
            </a:solidFill>
            <a:ln w="25400" cap="flat" cmpd="sng" algn="ctr">
              <a:solidFill>
                <a:schemeClr val="tx2"/>
              </a:solidFill>
              <a:prstDash val="solid"/>
            </a:ln>
            <a:effectLst/>
          </p:spPr>
          <p:txBody>
            <a:bodyPr spcFirstLastPara="0" vert="horz" wrap="square" lIns="256032" tIns="146304" rIns="256032" bIns="146304" numCol="1" spcCol="1270" anchor="ctr" anchorCtr="0">
              <a:noAutofit/>
            </a:bodyPr>
            <a:lstStyle/>
            <a:p>
              <a:pPr marL="0" marR="0" lvl="0" indent="0" algn="ctr" defTabSz="1600200" eaLnBrk="0" fontAlgn="base" latinLnBrk="0" hangingPunct="0">
                <a:lnSpc>
                  <a:spcPct val="90000"/>
                </a:lnSpc>
                <a:spcBef>
                  <a:spcPct val="0"/>
                </a:spcBef>
                <a:spcAft>
                  <a:spcPct val="35000"/>
                </a:spcAft>
                <a:buClrTx/>
                <a:buSzTx/>
                <a:buFontTx/>
                <a:buNone/>
                <a:tabLst/>
                <a:defRPr/>
              </a:pPr>
              <a:r>
                <a:rPr kumimoji="0" lang="en-US" sz="2400" b="0" i="0" u="none" strike="noStrike" kern="0" cap="none" spc="0" normalizeH="0" baseline="0" noProof="0">
                  <a:ln>
                    <a:noFill/>
                  </a:ln>
                  <a:solidFill>
                    <a:sysClr val="window" lastClr="FFFFFF"/>
                  </a:solidFill>
                  <a:effectLst/>
                  <a:uLnTx/>
                  <a:uFillTx/>
                  <a:latin typeface="Calibri"/>
                  <a:ea typeface="+mn-ea"/>
                  <a:cs typeface="+mn-cs"/>
                </a:rPr>
                <a:t>Additional </a:t>
              </a:r>
              <a:br>
                <a:rPr kumimoji="0" lang="en-US" sz="2400" b="0" i="0" u="none" strike="noStrike" kern="0" cap="none" spc="0" normalizeH="0" baseline="0" noProof="0">
                  <a:ln>
                    <a:noFill/>
                  </a:ln>
                  <a:solidFill>
                    <a:sysClr val="window" lastClr="FFFFFF"/>
                  </a:solidFill>
                  <a:effectLst/>
                  <a:uLnTx/>
                  <a:uFillTx/>
                  <a:latin typeface="Calibri"/>
                  <a:ea typeface="+mn-ea"/>
                  <a:cs typeface="+mn-cs"/>
                </a:rPr>
              </a:br>
              <a:r>
                <a:rPr kumimoji="0" lang="en-US" sz="2400" b="0" i="0" u="none" strike="noStrike" kern="0" cap="none" spc="0" normalizeH="0" baseline="0" noProof="0">
                  <a:ln>
                    <a:noFill/>
                  </a:ln>
                  <a:solidFill>
                    <a:sysClr val="window" lastClr="FFFFFF"/>
                  </a:solidFill>
                  <a:effectLst/>
                  <a:uLnTx/>
                  <a:uFillTx/>
                  <a:latin typeface="Calibri"/>
                  <a:ea typeface="+mn-ea"/>
                  <a:cs typeface="+mn-cs"/>
                </a:rPr>
                <a:t>Approaches</a:t>
              </a:r>
            </a:p>
          </p:txBody>
        </p:sp>
        <p:sp>
          <p:nvSpPr>
            <p:cNvPr id="15" name="Freeform: Shape 14">
              <a:extLst>
                <a:ext uri="{FF2B5EF4-FFF2-40B4-BE49-F238E27FC236}">
                  <a16:creationId xmlns:a16="http://schemas.microsoft.com/office/drawing/2014/main" id="{BE9BB2B2-E2E7-46F8-A8F3-1C776A5C69A0}"/>
                </a:ext>
              </a:extLst>
            </p:cNvPr>
            <p:cNvSpPr/>
            <p:nvPr/>
          </p:nvSpPr>
          <p:spPr>
            <a:xfrm>
              <a:off x="8364495" y="1513801"/>
              <a:ext cx="3393340" cy="4061210"/>
            </a:xfrm>
            <a:custGeom>
              <a:avLst/>
              <a:gdLst>
                <a:gd name="connsiteX0" fmla="*/ 0 w 3343274"/>
                <a:gd name="connsiteY0" fmla="*/ 0 h 3897985"/>
                <a:gd name="connsiteX1" fmla="*/ 3343274 w 3343274"/>
                <a:gd name="connsiteY1" fmla="*/ 0 h 3897985"/>
                <a:gd name="connsiteX2" fmla="*/ 3343274 w 3343274"/>
                <a:gd name="connsiteY2" fmla="*/ 3897985 h 3897985"/>
                <a:gd name="connsiteX3" fmla="*/ 0 w 3343274"/>
                <a:gd name="connsiteY3" fmla="*/ 3897985 h 3897985"/>
                <a:gd name="connsiteX4" fmla="*/ 0 w 3343274"/>
                <a:gd name="connsiteY4" fmla="*/ 0 h 3897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3274" h="3897985">
                  <a:moveTo>
                    <a:pt x="0" y="0"/>
                  </a:moveTo>
                  <a:lnTo>
                    <a:pt x="3343274" y="0"/>
                  </a:lnTo>
                  <a:lnTo>
                    <a:pt x="3343274" y="3897985"/>
                  </a:lnTo>
                  <a:lnTo>
                    <a:pt x="0" y="3897985"/>
                  </a:lnTo>
                  <a:lnTo>
                    <a:pt x="0" y="0"/>
                  </a:lnTo>
                  <a:close/>
                </a:path>
              </a:pathLst>
            </a:custGeom>
            <a:solidFill>
              <a:srgbClr val="4F81BD">
                <a:alpha val="90000"/>
                <a:tint val="40000"/>
                <a:hueOff val="0"/>
                <a:satOff val="0"/>
                <a:lumOff val="0"/>
                <a:alphaOff val="0"/>
              </a:srgbClr>
            </a:solidFill>
            <a:ln w="25400" cap="flat" cmpd="sng" algn="ctr">
              <a:solidFill>
                <a:srgbClr val="4F81BD">
                  <a:alpha val="90000"/>
                  <a:tint val="40000"/>
                  <a:hueOff val="0"/>
                  <a:satOff val="0"/>
                  <a:lumOff val="0"/>
                  <a:alphaOff val="0"/>
                </a:srgbClr>
              </a:solidFill>
              <a:prstDash val="solid"/>
            </a:ln>
            <a:effectLst/>
          </p:spPr>
          <p:txBody>
            <a:bodyPr spcFirstLastPara="0" vert="horz" wrap="square" lIns="85344" tIns="85344" rIns="113792" bIns="128016" numCol="1" spcCol="1270" anchor="t" anchorCtr="0">
              <a:noAutofit/>
            </a:bodyPr>
            <a:lstStyle/>
            <a:p>
              <a:pPr marL="0" marR="0" lvl="1" indent="0" defTabSz="711200" eaLnBrk="0" fontAlgn="base" latinLnBrk="0" hangingPunct="0">
                <a:lnSpc>
                  <a:spcPct val="90000"/>
                </a:lnSpc>
                <a:spcBef>
                  <a:spcPct val="0"/>
                </a:spcBef>
                <a:spcAft>
                  <a:spcPct val="15000"/>
                </a:spcAft>
                <a:buClrTx/>
                <a:buSzTx/>
                <a:buFontTx/>
                <a:buNone/>
                <a:tabLst/>
                <a:defRPr/>
              </a:pPr>
              <a:r>
                <a:rPr kumimoji="0" lang="en-US" sz="1600" b="1" i="0" u="none" strike="noStrike" kern="0" cap="none" spc="0" normalizeH="0" baseline="0" noProof="0">
                  <a:ln>
                    <a:noFill/>
                  </a:ln>
                  <a:solidFill>
                    <a:sysClr val="windowText" lastClr="000000">
                      <a:hueOff val="0"/>
                      <a:satOff val="0"/>
                      <a:lumOff val="0"/>
                      <a:alphaOff val="0"/>
                    </a:sysClr>
                  </a:solidFill>
                  <a:effectLst/>
                  <a:uLnTx/>
                  <a:uFillTx/>
                  <a:latin typeface="Calibri"/>
                  <a:ea typeface="+mn-ea"/>
                  <a:cs typeface="+mn-cs"/>
                </a:rPr>
                <a:t>Home delivery</a:t>
              </a:r>
            </a:p>
            <a:p>
              <a:pPr marL="171450" lvl="1" indent="-171450" defTabSz="711200" eaLnBrk="0" fontAlgn="base" hangingPunct="0">
                <a:lnSpc>
                  <a:spcPct val="95000"/>
                </a:lnSpc>
                <a:spcBef>
                  <a:spcPct val="0"/>
                </a:spcBef>
                <a:spcAft>
                  <a:spcPts val="600"/>
                </a:spcAft>
                <a:buFontTx/>
                <a:buChar char="•"/>
                <a:defRPr/>
              </a:pPr>
              <a:r>
                <a:rPr lang="en-US" sz="1500" kern="0">
                  <a:solidFill>
                    <a:sysClr val="windowText" lastClr="000000">
                      <a:hueOff val="0"/>
                      <a:satOff val="0"/>
                      <a:lumOff val="0"/>
                      <a:alphaOff val="0"/>
                    </a:sysClr>
                  </a:solidFill>
                  <a:latin typeface="Calibri"/>
                </a:rPr>
                <a:t>Helps most vulnerable avoid exposure to clinics.</a:t>
              </a:r>
            </a:p>
            <a:p>
              <a:pPr marL="171450" lvl="1" indent="-171450" defTabSz="711200" eaLnBrk="0" fontAlgn="base" hangingPunct="0">
                <a:lnSpc>
                  <a:spcPct val="95000"/>
                </a:lnSpc>
                <a:spcBef>
                  <a:spcPct val="0"/>
                </a:spcBef>
                <a:spcAft>
                  <a:spcPts val="600"/>
                </a:spcAft>
                <a:buFontTx/>
                <a:buChar char="•"/>
                <a:defRPr/>
              </a:pPr>
              <a:r>
                <a:rPr lang="en-US" sz="1500" kern="0">
                  <a:solidFill>
                    <a:sysClr val="windowText" lastClr="000000">
                      <a:hueOff val="0"/>
                      <a:satOff val="0"/>
                      <a:lumOff val="0"/>
                      <a:alphaOff val="0"/>
                    </a:sysClr>
                  </a:solidFill>
                  <a:latin typeface="Calibri"/>
                </a:rPr>
                <a:t>Uses variety of channels (CHWs, pharmacy support staff, program staff, expert clients, postal service).</a:t>
              </a:r>
            </a:p>
            <a:p>
              <a:pPr marL="171450" lvl="1" indent="-171450" defTabSz="711200" eaLnBrk="0" fontAlgn="base" hangingPunct="0">
                <a:lnSpc>
                  <a:spcPct val="95000"/>
                </a:lnSpc>
                <a:spcBef>
                  <a:spcPct val="0"/>
                </a:spcBef>
                <a:spcAft>
                  <a:spcPts val="600"/>
                </a:spcAft>
                <a:buFontTx/>
                <a:buChar char="•"/>
                <a:defRPr/>
              </a:pPr>
              <a:r>
                <a:rPr lang="en-US" sz="1500" kern="0">
                  <a:solidFill>
                    <a:sysClr val="windowText" lastClr="000000">
                      <a:hueOff val="0"/>
                      <a:satOff val="0"/>
                      <a:lumOff val="0"/>
                      <a:alphaOff val="0"/>
                    </a:sysClr>
                  </a:solidFill>
                  <a:latin typeface="Calibri"/>
                </a:rPr>
                <a:t>Obtain consent prior to home delivery and using discrete ARV packaging to reduce risk of stigma and violence.</a:t>
              </a:r>
            </a:p>
            <a:p>
              <a:pPr marL="171450" lvl="1" indent="-171450" defTabSz="711200" eaLnBrk="0" fontAlgn="base" hangingPunct="0">
                <a:lnSpc>
                  <a:spcPct val="95000"/>
                </a:lnSpc>
                <a:spcBef>
                  <a:spcPct val="0"/>
                </a:spcBef>
                <a:spcAft>
                  <a:spcPts val="600"/>
                </a:spcAft>
                <a:buFontTx/>
                <a:buChar char="•"/>
                <a:defRPr/>
              </a:pPr>
              <a:r>
                <a:rPr lang="en-US" sz="1500" kern="0">
                  <a:solidFill>
                    <a:sysClr val="windowText" lastClr="000000">
                      <a:hueOff val="0"/>
                      <a:satOff val="0"/>
                      <a:lumOff val="0"/>
                      <a:alphaOff val="0"/>
                    </a:sysClr>
                  </a:solidFill>
                  <a:latin typeface="Calibri"/>
                </a:rPr>
                <a:t>Provide PPE to staff doing home deliveries.</a:t>
              </a:r>
            </a:p>
            <a:p>
              <a:pPr marL="0" marR="0" lvl="1" indent="0" defTabSz="711200" eaLnBrk="0" fontAlgn="base" latinLnBrk="0" hangingPunct="0">
                <a:lnSpc>
                  <a:spcPct val="90000"/>
                </a:lnSpc>
                <a:spcBef>
                  <a:spcPct val="0"/>
                </a:spcBef>
                <a:spcAft>
                  <a:spcPct val="15000"/>
                </a:spcAft>
                <a:buClrTx/>
                <a:buSzTx/>
                <a:buFontTx/>
                <a:buNone/>
                <a:tabLst/>
                <a:defRPr/>
              </a:pPr>
              <a:r>
                <a:rPr kumimoji="0" lang="en-US" sz="1600" b="1" i="0" u="none" strike="noStrike" kern="0" cap="none" spc="0" normalizeH="0" baseline="0" noProof="0">
                  <a:ln>
                    <a:noFill/>
                  </a:ln>
                  <a:solidFill>
                    <a:sysClr val="windowText" lastClr="000000">
                      <a:hueOff val="0"/>
                      <a:satOff val="0"/>
                      <a:lumOff val="0"/>
                      <a:alphaOff val="0"/>
                    </a:sysClr>
                  </a:solidFill>
                  <a:effectLst/>
                  <a:uLnTx/>
                  <a:uFillTx/>
                  <a:latin typeface="Calibri"/>
                  <a:ea typeface="+mn-ea"/>
                  <a:cs typeface="+mn-cs"/>
                </a:rPr>
                <a:t>Alternative pick-up points</a:t>
              </a:r>
            </a:p>
            <a:p>
              <a:pPr marL="171450" lvl="1" indent="-171450" defTabSz="711200" eaLnBrk="0" fontAlgn="base" hangingPunct="0">
                <a:lnSpc>
                  <a:spcPct val="95000"/>
                </a:lnSpc>
                <a:spcBef>
                  <a:spcPct val="0"/>
                </a:spcBef>
                <a:spcAft>
                  <a:spcPts val="600"/>
                </a:spcAft>
                <a:buFontTx/>
                <a:buChar char="•"/>
                <a:defRPr/>
              </a:pPr>
              <a:r>
                <a:rPr lang="en-US" sz="1500" kern="0">
                  <a:solidFill>
                    <a:sysClr val="windowText" lastClr="000000">
                      <a:hueOff val="0"/>
                      <a:satOff val="0"/>
                      <a:lumOff val="0"/>
                      <a:alphaOff val="0"/>
                    </a:sysClr>
                  </a:solidFill>
                  <a:latin typeface="Calibri"/>
                </a:rPr>
                <a:t>Drop-in centers (DICs).</a:t>
              </a:r>
            </a:p>
            <a:p>
              <a:pPr marL="171450" lvl="1" indent="-171450" defTabSz="711200" eaLnBrk="0" fontAlgn="base" hangingPunct="0">
                <a:lnSpc>
                  <a:spcPct val="95000"/>
                </a:lnSpc>
                <a:spcBef>
                  <a:spcPct val="0"/>
                </a:spcBef>
                <a:spcAft>
                  <a:spcPts val="600"/>
                </a:spcAft>
                <a:buFontTx/>
                <a:buChar char="•"/>
                <a:defRPr/>
              </a:pPr>
              <a:r>
                <a:rPr lang="en-US" sz="1500" kern="0">
                  <a:solidFill>
                    <a:sysClr val="windowText" lastClr="000000">
                      <a:hueOff val="0"/>
                      <a:satOff val="0"/>
                      <a:lumOff val="0"/>
                      <a:alphaOff val="0"/>
                    </a:sysClr>
                  </a:solidFill>
                  <a:latin typeface="Calibri"/>
                </a:rPr>
                <a:t>Identify places open during lockdowns.</a:t>
              </a:r>
            </a:p>
            <a:p>
              <a:pPr marL="171450" lvl="1" indent="-171450" defTabSz="711200" eaLnBrk="0" fontAlgn="base" hangingPunct="0">
                <a:lnSpc>
                  <a:spcPct val="95000"/>
                </a:lnSpc>
                <a:spcBef>
                  <a:spcPct val="0"/>
                </a:spcBef>
                <a:spcAft>
                  <a:spcPts val="600"/>
                </a:spcAft>
                <a:buFontTx/>
                <a:buChar char="•"/>
                <a:defRPr/>
              </a:pPr>
              <a:r>
                <a:rPr lang="en-US" sz="1500" kern="0">
                  <a:solidFill>
                    <a:sysClr val="windowText" lastClr="000000">
                      <a:hueOff val="0"/>
                      <a:satOff val="0"/>
                      <a:lumOff val="0"/>
                      <a:alphaOff val="0"/>
                    </a:sysClr>
                  </a:solidFill>
                  <a:latin typeface="Calibri"/>
                </a:rPr>
                <a:t>Develop guidance on safety.</a:t>
              </a:r>
            </a:p>
          </p:txBody>
        </p:sp>
        <p:sp>
          <p:nvSpPr>
            <p:cNvPr id="16" name="TextBox 15">
              <a:extLst>
                <a:ext uri="{FF2B5EF4-FFF2-40B4-BE49-F238E27FC236}">
                  <a16:creationId xmlns:a16="http://schemas.microsoft.com/office/drawing/2014/main" id="{A3554A0F-9DC3-4B1F-ABDA-1B47ECB9AD09}"/>
                </a:ext>
              </a:extLst>
            </p:cNvPr>
            <p:cNvSpPr txBox="1"/>
            <p:nvPr/>
          </p:nvSpPr>
          <p:spPr>
            <a:xfrm>
              <a:off x="3166266" y="5694073"/>
              <a:ext cx="8591569" cy="738664"/>
            </a:xfrm>
            <a:prstGeom prst="rect">
              <a:avLst/>
            </a:prstGeom>
            <a:solidFill>
              <a:schemeClr val="accent3">
                <a:lumMod val="20000"/>
                <a:lumOff val="80000"/>
              </a:schemeClr>
            </a:solidFill>
          </p:spPr>
          <p:txBody>
            <a:bodyPr wrap="squar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a:ln>
                    <a:noFill/>
                  </a:ln>
                  <a:solidFill>
                    <a:srgbClr val="000000"/>
                  </a:solidFill>
                  <a:effectLst/>
                  <a:uLnTx/>
                  <a:uFillTx/>
                </a:rPr>
                <a:t>Innovative examples</a:t>
              </a:r>
              <a:r>
                <a:rPr kumimoji="0" lang="en-US" sz="1400" b="0" i="0" u="none" strike="noStrike" kern="0" cap="none" spc="0" normalizeH="0" baseline="0" noProof="0">
                  <a:ln>
                    <a:noFill/>
                  </a:ln>
                  <a:solidFill>
                    <a:srgbClr val="000000"/>
                  </a:solidFill>
                  <a:effectLst/>
                  <a:uLnTx/>
                  <a:uFillTx/>
                </a:rPr>
                <a:t>: Home delivery by program staff (Nigeria, Kenya, Nepal), private pharmacies to client homes (Uganda, Kenya), KP-led community-based sites or DICs (Malawi, Kenya), mobile clinical teams (Eswatini, South Africa), apps and online appointments</a:t>
              </a:r>
            </a:p>
          </p:txBody>
        </p:sp>
      </p:grpSp>
    </p:spTree>
    <p:extLst>
      <p:ext uri="{BB962C8B-B14F-4D97-AF65-F5344CB8AC3E}">
        <p14:creationId xmlns:p14="http://schemas.microsoft.com/office/powerpoint/2010/main" val="655407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DBF9148-DE91-6244-B408-8556E2E15E34}"/>
              </a:ext>
            </a:extLst>
          </p:cNvPr>
          <p:cNvSpPr>
            <a:spLocks noGrp="1"/>
          </p:cNvSpPr>
          <p:nvPr>
            <p:ph type="title"/>
          </p:nvPr>
        </p:nvSpPr>
        <p:spPr>
          <a:xfrm>
            <a:off x="838200" y="365679"/>
            <a:ext cx="10515600" cy="800100"/>
          </a:xfrm>
        </p:spPr>
        <p:txBody>
          <a:bodyPr>
            <a:noAutofit/>
          </a:bodyPr>
          <a:lstStyle/>
          <a:p>
            <a:r>
              <a:rPr lang="en-US"/>
              <a:t>DDD in the context of COVID-19</a:t>
            </a:r>
          </a:p>
        </p:txBody>
      </p:sp>
      <p:sp>
        <p:nvSpPr>
          <p:cNvPr id="5" name="Content Placeholder 4">
            <a:extLst>
              <a:ext uri="{FF2B5EF4-FFF2-40B4-BE49-F238E27FC236}">
                <a16:creationId xmlns:a16="http://schemas.microsoft.com/office/drawing/2014/main" id="{B8BCA363-1A38-425A-96DE-3024AE102593}"/>
              </a:ext>
            </a:extLst>
          </p:cNvPr>
          <p:cNvSpPr>
            <a:spLocks noGrp="1"/>
          </p:cNvSpPr>
          <p:nvPr>
            <p:ph idx="1"/>
          </p:nvPr>
        </p:nvSpPr>
        <p:spPr>
          <a:xfrm>
            <a:off x="838199" y="1413428"/>
            <a:ext cx="9783727" cy="5253185"/>
          </a:xfrm>
        </p:spPr>
        <p:txBody>
          <a:bodyPr/>
          <a:lstStyle/>
          <a:p>
            <a:r>
              <a:rPr lang="en-US" sz="2400"/>
              <a:t>During the COVID-19 pandemic, priority areas for ART services are:</a:t>
            </a:r>
          </a:p>
          <a:p>
            <a:pPr lvl="1"/>
            <a:r>
              <a:rPr lang="en-US" sz="2000"/>
              <a:t>Ensuring access to services for new ART clients and continued care/retention of existing ART clients</a:t>
            </a:r>
          </a:p>
          <a:p>
            <a:pPr lvl="1"/>
            <a:r>
              <a:rPr lang="en-US" sz="2000"/>
              <a:t>Minimizing potential exposure to COVID-19 for both clients and </a:t>
            </a:r>
            <a:br>
              <a:rPr lang="en-US" sz="2000"/>
            </a:br>
            <a:r>
              <a:rPr lang="en-US" sz="2000"/>
              <a:t>clinic/program staff</a:t>
            </a:r>
          </a:p>
          <a:p>
            <a:r>
              <a:rPr lang="en-US" sz="2400"/>
              <a:t>DDD outlets can minimize exposure by:</a:t>
            </a:r>
          </a:p>
          <a:p>
            <a:pPr lvl="1"/>
            <a:r>
              <a:rPr lang="en-US" sz="2000"/>
              <a:t>Avoiding having too many clients at the same time. This may involve scheduling ARV pick-up times individually, having clients wait outside, and ensuring clients maintain adequate physical distance while waiting.</a:t>
            </a:r>
          </a:p>
          <a:p>
            <a:pPr lvl="1"/>
            <a:r>
              <a:rPr lang="en-US" sz="2000"/>
              <a:t>Ensuring strict adherence to appropriate infection prevention measures (social distancing, masks, handwashing).</a:t>
            </a:r>
          </a:p>
          <a:p>
            <a:pPr lvl="1"/>
            <a:r>
              <a:rPr lang="en-US" sz="2000"/>
              <a:t>Sharing COVID-19 prevention information with people living with HIV. Where possible, informational posters can be used to limit face-to-face time with the pharmacist and minimize waiting time for other clients. Pharmacists can still answer individual questions by phone as needed, before or after ART pick-up.</a:t>
            </a:r>
          </a:p>
        </p:txBody>
      </p:sp>
    </p:spTree>
    <p:extLst>
      <p:ext uri="{BB962C8B-B14F-4D97-AF65-F5344CB8AC3E}">
        <p14:creationId xmlns:p14="http://schemas.microsoft.com/office/powerpoint/2010/main" val="16212667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AA7CA-CA41-4CD2-9FBE-DCB9508CB9E2}"/>
              </a:ext>
            </a:extLst>
          </p:cNvPr>
          <p:cNvSpPr>
            <a:spLocks noGrp="1"/>
          </p:cNvSpPr>
          <p:nvPr>
            <p:ph type="title"/>
          </p:nvPr>
        </p:nvSpPr>
        <p:spPr>
          <a:xfrm>
            <a:off x="838200" y="437878"/>
            <a:ext cx="10515600" cy="871476"/>
          </a:xfrm>
        </p:spPr>
        <p:txBody>
          <a:bodyPr/>
          <a:lstStyle/>
          <a:p>
            <a:r>
              <a:rPr lang="en-US"/>
              <a:t>Conclusions</a:t>
            </a:r>
          </a:p>
        </p:txBody>
      </p:sp>
      <p:sp>
        <p:nvSpPr>
          <p:cNvPr id="3" name="Content Placeholder 2">
            <a:extLst>
              <a:ext uri="{FF2B5EF4-FFF2-40B4-BE49-F238E27FC236}">
                <a16:creationId xmlns:a16="http://schemas.microsoft.com/office/drawing/2014/main" id="{C3934FC6-70B9-4828-A76E-70C2D441640E}"/>
              </a:ext>
            </a:extLst>
          </p:cNvPr>
          <p:cNvSpPr>
            <a:spLocks noGrp="1"/>
          </p:cNvSpPr>
          <p:nvPr>
            <p:ph idx="1"/>
          </p:nvPr>
        </p:nvSpPr>
        <p:spPr>
          <a:xfrm>
            <a:off x="838200" y="1485628"/>
            <a:ext cx="7366039" cy="5372372"/>
          </a:xfrm>
        </p:spPr>
        <p:txBody>
          <a:bodyPr/>
          <a:lstStyle/>
          <a:p>
            <a:pPr marL="0" indent="0">
              <a:spcBef>
                <a:spcPts val="1200"/>
              </a:spcBef>
              <a:buNone/>
            </a:pPr>
            <a:r>
              <a:rPr lang="en-US"/>
              <a:t>Private sector DDD of ART models can:</a:t>
            </a:r>
          </a:p>
          <a:p>
            <a:pPr>
              <a:spcBef>
                <a:spcPts val="1200"/>
              </a:spcBef>
            </a:pPr>
            <a:r>
              <a:rPr lang="en-US"/>
              <a:t>Bring services closer to home</a:t>
            </a:r>
          </a:p>
          <a:p>
            <a:pPr>
              <a:spcBef>
                <a:spcPts val="1200"/>
              </a:spcBef>
            </a:pPr>
            <a:r>
              <a:rPr lang="en-US"/>
              <a:t>Make services more accessible and convenient for people living with HIV who are clinically stable</a:t>
            </a:r>
          </a:p>
          <a:p>
            <a:pPr>
              <a:spcBef>
                <a:spcPts val="1200"/>
              </a:spcBef>
            </a:pPr>
            <a:r>
              <a:rPr lang="en-US"/>
              <a:t>Improve adherence to treatment and retention in services </a:t>
            </a:r>
          </a:p>
          <a:p>
            <a:pPr>
              <a:spcBef>
                <a:spcPts val="1200"/>
              </a:spcBef>
            </a:pPr>
            <a:r>
              <a:rPr lang="en-US"/>
              <a:t>Help reduce burden on congested public health facilities</a:t>
            </a:r>
          </a:p>
          <a:p>
            <a:pPr>
              <a:spcBef>
                <a:spcPts val="1200"/>
              </a:spcBef>
            </a:pPr>
            <a:r>
              <a:rPr lang="en-US"/>
              <a:t>Improve quality of care for clients on ART</a:t>
            </a:r>
          </a:p>
        </p:txBody>
      </p:sp>
      <p:pic>
        <p:nvPicPr>
          <p:cNvPr id="5" name="Picture 4" descr="A picture containing keyboard&#10;&#10;Description automatically generated">
            <a:extLst>
              <a:ext uri="{FF2B5EF4-FFF2-40B4-BE49-F238E27FC236}">
                <a16:creationId xmlns:a16="http://schemas.microsoft.com/office/drawing/2014/main" id="{A93B7D78-BF40-4FCE-AE14-C00014E12FE9}"/>
              </a:ext>
            </a:extLst>
          </p:cNvPr>
          <p:cNvPicPr>
            <a:picLocks noChangeAspect="1"/>
          </p:cNvPicPr>
          <p:nvPr/>
        </p:nvPicPr>
        <p:blipFill>
          <a:blip r:embed="rId3">
            <a:duotone>
              <a:prstClr val="black"/>
              <a:schemeClr val="accent5">
                <a:tint val="45000"/>
                <a:satMod val="400000"/>
              </a:schemeClr>
            </a:duotone>
          </a:blip>
          <a:stretch>
            <a:fillRect/>
          </a:stretch>
        </p:blipFill>
        <p:spPr>
          <a:xfrm>
            <a:off x="8682705" y="437878"/>
            <a:ext cx="3149559" cy="5982244"/>
          </a:xfrm>
          <a:prstGeom prst="rect">
            <a:avLst/>
          </a:prstGeom>
        </p:spPr>
      </p:pic>
    </p:spTree>
    <p:extLst>
      <p:ext uri="{BB962C8B-B14F-4D97-AF65-F5344CB8AC3E}">
        <p14:creationId xmlns:p14="http://schemas.microsoft.com/office/powerpoint/2010/main" val="18140626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DBF9148-DE91-6244-B408-8556E2E15E34}"/>
              </a:ext>
            </a:extLst>
          </p:cNvPr>
          <p:cNvSpPr>
            <a:spLocks noGrp="1"/>
          </p:cNvSpPr>
          <p:nvPr>
            <p:ph type="title"/>
          </p:nvPr>
        </p:nvSpPr>
        <p:spPr>
          <a:xfrm>
            <a:off x="838200" y="263314"/>
            <a:ext cx="10042003" cy="800039"/>
          </a:xfrm>
        </p:spPr>
        <p:txBody>
          <a:bodyPr>
            <a:noAutofit/>
          </a:bodyPr>
          <a:lstStyle/>
          <a:p>
            <a:pPr>
              <a:lnSpc>
                <a:spcPct val="100000"/>
              </a:lnSpc>
            </a:pPr>
            <a:r>
              <a:rPr lang="en-US" sz="3000"/>
              <a:t>Why to involve the private sector in ART distribution</a:t>
            </a:r>
          </a:p>
        </p:txBody>
      </p:sp>
      <p:sp>
        <p:nvSpPr>
          <p:cNvPr id="2" name="Text Placeholder 1">
            <a:extLst>
              <a:ext uri="{FF2B5EF4-FFF2-40B4-BE49-F238E27FC236}">
                <a16:creationId xmlns:a16="http://schemas.microsoft.com/office/drawing/2014/main" id="{E246FA1A-EB2C-5C4B-971E-69B4B3F00512}"/>
              </a:ext>
            </a:extLst>
          </p:cNvPr>
          <p:cNvSpPr>
            <a:spLocks noGrp="1"/>
          </p:cNvSpPr>
          <p:nvPr>
            <p:ph idx="1"/>
          </p:nvPr>
        </p:nvSpPr>
        <p:spPr>
          <a:xfrm>
            <a:off x="838200" y="1251004"/>
            <a:ext cx="10360231" cy="5156312"/>
          </a:xfrm>
        </p:spPr>
        <p:txBody>
          <a:bodyPr/>
          <a:lstStyle/>
          <a:p>
            <a:r>
              <a:rPr lang="en-US" sz="2500"/>
              <a:t>High HIV burden and the test-and-start approach to treatment led to:</a:t>
            </a:r>
          </a:p>
          <a:p>
            <a:pPr lvl="1">
              <a:lnSpc>
                <a:spcPct val="100000"/>
              </a:lnSpc>
            </a:pPr>
            <a:r>
              <a:rPr lang="en-US" sz="2300"/>
              <a:t>Growing cohort of stable clients on ART at public facilities</a:t>
            </a:r>
          </a:p>
          <a:p>
            <a:pPr lvl="1">
              <a:lnSpc>
                <a:spcPct val="100000"/>
              </a:lnSpc>
            </a:pPr>
            <a:r>
              <a:rPr lang="en-US" sz="2300"/>
              <a:t>Increased strain on already weak health systems</a:t>
            </a:r>
          </a:p>
          <a:p>
            <a:pPr lvl="1">
              <a:lnSpc>
                <a:spcPct val="100000"/>
              </a:lnSpc>
            </a:pPr>
            <a:r>
              <a:rPr lang="en-US" sz="2300"/>
              <a:t>Overcrowding at public facilities</a:t>
            </a:r>
          </a:p>
          <a:p>
            <a:pPr lvl="1">
              <a:lnSpc>
                <a:spcPct val="100000"/>
              </a:lnSpc>
            </a:pPr>
            <a:r>
              <a:rPr lang="en-US" sz="2300"/>
              <a:t>Further strain on limited staff</a:t>
            </a:r>
          </a:p>
          <a:p>
            <a:pPr>
              <a:spcBef>
                <a:spcPts val="1200"/>
              </a:spcBef>
            </a:pPr>
            <a:r>
              <a:rPr lang="en-US" sz="2500"/>
              <a:t>HIV services currently provided mainly at public health facilities and by nongovernmental organizations, with limited private sector participation</a:t>
            </a:r>
          </a:p>
          <a:p>
            <a:pPr>
              <a:spcBef>
                <a:spcPts val="1200"/>
              </a:spcBef>
            </a:pPr>
            <a:r>
              <a:rPr lang="en-US" sz="2500"/>
              <a:t>Long distances to health facilities and long waiting times discourage access and lead to loss to follow-up</a:t>
            </a:r>
          </a:p>
          <a:p>
            <a:pPr>
              <a:spcBef>
                <a:spcPts val="1200"/>
              </a:spcBef>
            </a:pPr>
            <a:r>
              <a:rPr lang="en-US" sz="2500"/>
              <a:t>With reductions in donor funding, governments will not be able to sustain HIV services</a:t>
            </a:r>
          </a:p>
        </p:txBody>
      </p:sp>
    </p:spTree>
    <p:extLst>
      <p:ext uri="{BB962C8B-B14F-4D97-AF65-F5344CB8AC3E}">
        <p14:creationId xmlns:p14="http://schemas.microsoft.com/office/powerpoint/2010/main" val="30242162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5803" y="386346"/>
            <a:ext cx="10395856" cy="650408"/>
          </a:xfrm>
        </p:spPr>
        <p:txBody>
          <a:bodyPr>
            <a:noAutofit/>
          </a:bodyPr>
          <a:lstStyle/>
          <a:p>
            <a:r>
              <a:rPr lang="en-US" sz="2800"/>
              <a:t>Why to involve the private sector in ART distribution (cont.)</a:t>
            </a:r>
            <a:endParaRPr lang="en-US" sz="2800" i="1"/>
          </a:p>
        </p:txBody>
      </p:sp>
      <p:sp>
        <p:nvSpPr>
          <p:cNvPr id="3" name="Content Placeholder 2"/>
          <p:cNvSpPr>
            <a:spLocks noGrp="1"/>
          </p:cNvSpPr>
          <p:nvPr>
            <p:ph idx="1"/>
          </p:nvPr>
        </p:nvSpPr>
        <p:spPr>
          <a:xfrm>
            <a:off x="675803" y="1128814"/>
            <a:ext cx="9159313" cy="5569698"/>
          </a:xfrm>
        </p:spPr>
        <p:txBody>
          <a:bodyPr/>
          <a:lstStyle/>
          <a:p>
            <a:r>
              <a:rPr lang="en-US" sz="2400"/>
              <a:t>Private sector has untapped potential and can address client needs by offering:</a:t>
            </a:r>
          </a:p>
          <a:p>
            <a:pPr lvl="1"/>
            <a:r>
              <a:rPr lang="en-US" sz="2000"/>
              <a:t>Greater choice, convenience</a:t>
            </a:r>
          </a:p>
          <a:p>
            <a:pPr lvl="1"/>
            <a:r>
              <a:rPr lang="en-US" sz="2000"/>
              <a:t>Confidentiality, reduced stigma</a:t>
            </a:r>
          </a:p>
          <a:p>
            <a:pPr lvl="1"/>
            <a:r>
              <a:rPr lang="en-US" sz="2000"/>
              <a:t>High quality </a:t>
            </a:r>
          </a:p>
          <a:p>
            <a:pPr>
              <a:spcBef>
                <a:spcPts val="1200"/>
              </a:spcBef>
            </a:pPr>
            <a:r>
              <a:rPr lang="en-US" sz="2400"/>
              <a:t>Private sector can free up public sector resources and increase capacity to care for clients most in need, including:</a:t>
            </a:r>
          </a:p>
          <a:p>
            <a:pPr lvl="1"/>
            <a:r>
              <a:rPr lang="en-US" sz="2000">
                <a:solidFill>
                  <a:schemeClr val="tx1"/>
                </a:solidFill>
              </a:rPr>
              <a:t>Newly enrolled clients</a:t>
            </a:r>
          </a:p>
          <a:p>
            <a:pPr lvl="1"/>
            <a:r>
              <a:rPr lang="en-US" sz="2000">
                <a:solidFill>
                  <a:schemeClr val="tx1"/>
                </a:solidFill>
              </a:rPr>
              <a:t>Clients with comorbidities, treatment complications, or treatment failure</a:t>
            </a:r>
          </a:p>
          <a:p>
            <a:pPr>
              <a:spcBef>
                <a:spcPts val="1200"/>
              </a:spcBef>
            </a:pPr>
            <a:r>
              <a:rPr lang="en-US" sz="2200"/>
              <a:t>Growing number of clients able and willing to pay for services (see links on Nigeria’s experience):</a:t>
            </a:r>
          </a:p>
          <a:p>
            <a:pPr lvl="1">
              <a:spcBef>
                <a:spcPts val="1200"/>
              </a:spcBef>
            </a:pPr>
            <a:r>
              <a:rPr lang="en-US" sz="1600" err="1">
                <a:solidFill>
                  <a:srgbClr val="000000"/>
                </a:solidFill>
                <a:effectLst/>
                <a:latin typeface="Arial" panose="020B0604020202020204" pitchFamily="34" charset="0"/>
                <a:ea typeface="Calibri" panose="020F0502020204030204" pitchFamily="34" charset="0"/>
              </a:rPr>
              <a:t>Mbachu</a:t>
            </a:r>
            <a:r>
              <a:rPr lang="en-US" sz="1600">
                <a:solidFill>
                  <a:srgbClr val="000000"/>
                </a:solidFill>
                <a:effectLst/>
                <a:latin typeface="Arial" panose="020B0604020202020204" pitchFamily="34" charset="0"/>
                <a:ea typeface="Calibri" panose="020F0502020204030204" pitchFamily="34" charset="0"/>
              </a:rPr>
              <a:t>, et al. 2018. </a:t>
            </a:r>
            <a:r>
              <a:rPr lang="en-US" sz="1600">
                <a:solidFill>
                  <a:srgbClr val="000000"/>
                </a:solidFill>
                <a:effectLst/>
                <a:latin typeface="Arial" panose="020B0604020202020204" pitchFamily="34" charset="0"/>
                <a:ea typeface="Calibri" panose="020F0502020204030204" pitchFamily="34" charset="0"/>
                <a:hlinkClick r:id="rId3"/>
              </a:rPr>
              <a:t>Willingness to Pay for Antiretroviral Drugs among HIV and AIDS Clients in South-east Nigeria</a:t>
            </a:r>
            <a:endParaRPr lang="en-US" sz="1600">
              <a:solidFill>
                <a:srgbClr val="000000"/>
              </a:solidFill>
              <a:effectLst/>
              <a:latin typeface="Arial" panose="020B0604020202020204" pitchFamily="34" charset="0"/>
              <a:ea typeface="Calibri" panose="020F0502020204030204" pitchFamily="34" charset="0"/>
            </a:endParaRPr>
          </a:p>
          <a:p>
            <a:pPr lvl="1">
              <a:spcBef>
                <a:spcPts val="1200"/>
              </a:spcBef>
            </a:pPr>
            <a:r>
              <a:rPr lang="en-US" sz="1600" err="1">
                <a:solidFill>
                  <a:srgbClr val="000000"/>
                </a:solidFill>
                <a:effectLst/>
                <a:latin typeface="Arial" panose="020B0604020202020204" pitchFamily="34" charset="0"/>
                <a:ea typeface="Calibri" panose="020F0502020204030204" pitchFamily="34" charset="0"/>
              </a:rPr>
              <a:t>Nwobi</a:t>
            </a:r>
            <a:r>
              <a:rPr lang="en-US" sz="1600">
                <a:solidFill>
                  <a:srgbClr val="000000"/>
                </a:solidFill>
                <a:effectLst/>
                <a:latin typeface="Arial" panose="020B0604020202020204" pitchFamily="34" charset="0"/>
                <a:ea typeface="Calibri" panose="020F0502020204030204" pitchFamily="34" charset="0"/>
              </a:rPr>
              <a:t>, et al. 2017. </a:t>
            </a:r>
            <a:r>
              <a:rPr lang="en-US" sz="1600">
                <a:solidFill>
                  <a:srgbClr val="000000"/>
                </a:solidFill>
                <a:effectLst/>
                <a:latin typeface="Arial" panose="020B0604020202020204" pitchFamily="34" charset="0"/>
                <a:ea typeface="Calibri" panose="020F0502020204030204" pitchFamily="34" charset="0"/>
                <a:hlinkClick r:id="rId4"/>
              </a:rPr>
              <a:t>Willingness to Pay for Highly Active Antiretroviral (HAART) Drugs and HIV Treatment Monitoring Tests among People Living with HIV/AIDS in Enugu State, Nigeria</a:t>
            </a:r>
            <a:endParaRPr lang="en-US" sz="1600">
              <a:solidFill>
                <a:srgbClr val="000000"/>
              </a:solidFill>
              <a:effectLst/>
              <a:latin typeface="Arial" panose="020B0604020202020204" pitchFamily="34" charset="0"/>
              <a:ea typeface="Calibri" panose="020F0502020204030204" pitchFamily="34" charset="0"/>
            </a:endParaRPr>
          </a:p>
          <a:p>
            <a:pPr>
              <a:spcBef>
                <a:spcPts val="1200"/>
              </a:spcBef>
            </a:pPr>
            <a:endParaRPr lang="en-US" sz="2500"/>
          </a:p>
          <a:p>
            <a:pPr lvl="1">
              <a:spcBef>
                <a:spcPts val="1200"/>
              </a:spcBef>
            </a:pPr>
            <a:endParaRPr lang="en-US" sz="2100"/>
          </a:p>
          <a:p>
            <a:pPr>
              <a:spcBef>
                <a:spcPts val="1200"/>
              </a:spcBef>
            </a:pPr>
            <a:endParaRPr lang="en-US" sz="2500"/>
          </a:p>
        </p:txBody>
      </p:sp>
    </p:spTree>
    <p:extLst>
      <p:ext uri="{BB962C8B-B14F-4D97-AF65-F5344CB8AC3E}">
        <p14:creationId xmlns:p14="http://schemas.microsoft.com/office/powerpoint/2010/main" val="40866406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DBF9148-DE91-6244-B408-8556E2E15E34}"/>
              </a:ext>
            </a:extLst>
          </p:cNvPr>
          <p:cNvSpPr>
            <a:spLocks noGrp="1"/>
          </p:cNvSpPr>
          <p:nvPr>
            <p:ph type="title"/>
          </p:nvPr>
        </p:nvSpPr>
        <p:spPr>
          <a:xfrm>
            <a:off x="620403" y="194284"/>
            <a:ext cx="10515600" cy="657540"/>
          </a:xfrm>
        </p:spPr>
        <p:txBody>
          <a:bodyPr>
            <a:normAutofit/>
          </a:bodyPr>
          <a:lstStyle/>
          <a:p>
            <a:r>
              <a:rPr lang="en-US" sz="3200"/>
              <a:t>DDD: Vision for the future</a:t>
            </a:r>
          </a:p>
        </p:txBody>
      </p:sp>
      <p:sp>
        <p:nvSpPr>
          <p:cNvPr id="2" name="Text Placeholder 1">
            <a:extLst>
              <a:ext uri="{FF2B5EF4-FFF2-40B4-BE49-F238E27FC236}">
                <a16:creationId xmlns:a16="http://schemas.microsoft.com/office/drawing/2014/main" id="{E246FA1A-EB2C-5C4B-971E-69B4B3F00512}"/>
              </a:ext>
            </a:extLst>
          </p:cNvPr>
          <p:cNvSpPr>
            <a:spLocks noGrp="1"/>
          </p:cNvSpPr>
          <p:nvPr>
            <p:ph idx="1"/>
          </p:nvPr>
        </p:nvSpPr>
        <p:spPr>
          <a:xfrm>
            <a:off x="620403" y="918735"/>
            <a:ext cx="10129975" cy="2402772"/>
          </a:xfrm>
        </p:spPr>
        <p:txBody>
          <a:bodyPr>
            <a:normAutofit/>
          </a:bodyPr>
          <a:lstStyle/>
          <a:p>
            <a:pPr marL="287338" indent="-287338">
              <a:spcBef>
                <a:spcPts val="1200"/>
              </a:spcBef>
            </a:pPr>
            <a:r>
              <a:rPr lang="en-US" sz="2400"/>
              <a:t>Stable clients devolved into the private sector/community</a:t>
            </a:r>
          </a:p>
          <a:p>
            <a:pPr marL="287338" indent="-287338">
              <a:spcBef>
                <a:spcPts val="1200"/>
              </a:spcBef>
            </a:pPr>
            <a:r>
              <a:rPr lang="en-US" sz="2400"/>
              <a:t>Increased public-private partnerships</a:t>
            </a:r>
          </a:p>
          <a:p>
            <a:pPr marL="287338" indent="-287338">
              <a:spcBef>
                <a:spcPts val="1200"/>
              </a:spcBef>
            </a:pPr>
            <a:r>
              <a:rPr lang="en-US" sz="2400"/>
              <a:t>HIV services increasingly client centered</a:t>
            </a:r>
          </a:p>
          <a:p>
            <a:pPr marL="287338" indent="-287338">
              <a:spcBef>
                <a:spcPts val="1200"/>
              </a:spcBef>
            </a:pPr>
            <a:r>
              <a:rPr lang="en-US" sz="2400"/>
              <a:t>Sustainability achieved when clients may access antiretrovirals (ARVs) from the private sector if able and willing to pay</a:t>
            </a:r>
          </a:p>
        </p:txBody>
      </p:sp>
      <p:pic>
        <p:nvPicPr>
          <p:cNvPr id="4" name="Picture 3">
            <a:extLst>
              <a:ext uri="{FF2B5EF4-FFF2-40B4-BE49-F238E27FC236}">
                <a16:creationId xmlns:a16="http://schemas.microsoft.com/office/drawing/2014/main" id="{6AF08098-FBAC-48C0-8428-2CF57A423D2A}"/>
              </a:ext>
            </a:extLst>
          </p:cNvPr>
          <p:cNvPicPr>
            <a:picLocks noChangeAspect="1"/>
          </p:cNvPicPr>
          <p:nvPr/>
        </p:nvPicPr>
        <p:blipFill rotWithShape="1">
          <a:blip r:embed="rId3"/>
          <a:srcRect l="6309" r="6384" b="4444"/>
          <a:stretch/>
        </p:blipFill>
        <p:spPr>
          <a:xfrm>
            <a:off x="658466" y="3342484"/>
            <a:ext cx="5322621" cy="3276898"/>
          </a:xfrm>
          <a:prstGeom prst="rect">
            <a:avLst/>
          </a:prstGeom>
        </p:spPr>
      </p:pic>
      <p:pic>
        <p:nvPicPr>
          <p:cNvPr id="5" name="Picture 4">
            <a:extLst>
              <a:ext uri="{FF2B5EF4-FFF2-40B4-BE49-F238E27FC236}">
                <a16:creationId xmlns:a16="http://schemas.microsoft.com/office/drawing/2014/main" id="{89CC1D34-0C39-4A3A-9EC6-F9984F4D580E}"/>
              </a:ext>
            </a:extLst>
          </p:cNvPr>
          <p:cNvPicPr>
            <a:picLocks noChangeAspect="1"/>
          </p:cNvPicPr>
          <p:nvPr/>
        </p:nvPicPr>
        <p:blipFill rotWithShape="1">
          <a:blip r:embed="rId4"/>
          <a:srcRect l="5523" r="6432" b="5588"/>
          <a:stretch/>
        </p:blipFill>
        <p:spPr>
          <a:xfrm>
            <a:off x="6266094" y="3342484"/>
            <a:ext cx="5367646" cy="3237659"/>
          </a:xfrm>
          <a:prstGeom prst="rect">
            <a:avLst/>
          </a:prstGeom>
        </p:spPr>
      </p:pic>
    </p:spTree>
    <p:extLst>
      <p:ext uri="{BB962C8B-B14F-4D97-AF65-F5344CB8AC3E}">
        <p14:creationId xmlns:p14="http://schemas.microsoft.com/office/powerpoint/2010/main" val="14989628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val 19">
            <a:extLst>
              <a:ext uri="{FF2B5EF4-FFF2-40B4-BE49-F238E27FC236}">
                <a16:creationId xmlns:a16="http://schemas.microsoft.com/office/drawing/2014/main" id="{69AD1F29-2764-46E7-81BD-044DA404B624}"/>
              </a:ext>
            </a:extLst>
          </p:cNvPr>
          <p:cNvSpPr/>
          <p:nvPr/>
        </p:nvSpPr>
        <p:spPr>
          <a:xfrm>
            <a:off x="8519904" y="3181864"/>
            <a:ext cx="2738965" cy="2676943"/>
          </a:xfrm>
          <a:prstGeom prst="ellipse">
            <a:avLst/>
          </a:prstGeom>
          <a:solidFill>
            <a:srgbClr val="85D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1B0D8016-616D-4BBA-8800-3429971F404A}"/>
              </a:ext>
            </a:extLst>
          </p:cNvPr>
          <p:cNvSpPr/>
          <p:nvPr/>
        </p:nvSpPr>
        <p:spPr>
          <a:xfrm>
            <a:off x="5520369" y="3181865"/>
            <a:ext cx="2738965" cy="2618286"/>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73C6EF5-340F-44CA-974A-D801C0BE2921}"/>
              </a:ext>
            </a:extLst>
          </p:cNvPr>
          <p:cNvSpPr/>
          <p:nvPr/>
        </p:nvSpPr>
        <p:spPr>
          <a:xfrm>
            <a:off x="6969775" y="563578"/>
            <a:ext cx="2699698" cy="2618286"/>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2">
            <a:extLst>
              <a:ext uri="{FF2B5EF4-FFF2-40B4-BE49-F238E27FC236}">
                <a16:creationId xmlns:a16="http://schemas.microsoft.com/office/drawing/2014/main" id="{9A2056BB-78C2-4A29-AF10-718EC5566220}"/>
              </a:ext>
            </a:extLst>
          </p:cNvPr>
          <p:cNvSpPr>
            <a:spLocks noGrp="1"/>
          </p:cNvSpPr>
          <p:nvPr>
            <p:ph type="title"/>
          </p:nvPr>
        </p:nvSpPr>
        <p:spPr>
          <a:xfrm>
            <a:off x="1531733" y="459586"/>
            <a:ext cx="10515600" cy="800039"/>
          </a:xfrm>
        </p:spPr>
        <p:txBody>
          <a:bodyPr>
            <a:normAutofit/>
          </a:bodyPr>
          <a:lstStyle/>
          <a:p>
            <a:r>
              <a:rPr lang="en-US" dirty="0">
                <a:solidFill>
                  <a:srgbClr val="E73439"/>
                </a:solidFill>
              </a:rPr>
              <a:t>Activity</a:t>
            </a:r>
          </a:p>
        </p:txBody>
      </p:sp>
      <p:sp>
        <p:nvSpPr>
          <p:cNvPr id="6" name="TextBox 5">
            <a:extLst>
              <a:ext uri="{FF2B5EF4-FFF2-40B4-BE49-F238E27FC236}">
                <a16:creationId xmlns:a16="http://schemas.microsoft.com/office/drawing/2014/main" id="{D987DBBD-5282-450D-A322-065FEEAFDE29}"/>
              </a:ext>
            </a:extLst>
          </p:cNvPr>
          <p:cNvSpPr txBox="1"/>
          <p:nvPr/>
        </p:nvSpPr>
        <p:spPr>
          <a:xfrm>
            <a:off x="1460626" y="1391832"/>
            <a:ext cx="3848100" cy="4247317"/>
          </a:xfrm>
          <a:prstGeom prst="rect">
            <a:avLst/>
          </a:prstGeom>
          <a:noFill/>
        </p:spPr>
        <p:txBody>
          <a:bodyPr wrap="square" rtlCol="0">
            <a:spAutoFit/>
          </a:bodyPr>
          <a:lstStyle/>
          <a:p>
            <a:r>
              <a:rPr lang="en-US" sz="3000"/>
              <a:t>Do you know of any private facilities/outlets in your geographic area/community that provide HIV services?</a:t>
            </a:r>
          </a:p>
          <a:p>
            <a:endParaRPr lang="en-US" sz="3000"/>
          </a:p>
          <a:p>
            <a:r>
              <a:rPr lang="en-US" sz="3000"/>
              <a:t>If yes, what HIV services do they provide?  </a:t>
            </a:r>
          </a:p>
        </p:txBody>
      </p:sp>
      <p:pic>
        <p:nvPicPr>
          <p:cNvPr id="13" name="Graphic 12" descr="Home">
            <a:extLst>
              <a:ext uri="{FF2B5EF4-FFF2-40B4-BE49-F238E27FC236}">
                <a16:creationId xmlns:a16="http://schemas.microsoft.com/office/drawing/2014/main" id="{31E45FD9-83C7-4875-B846-E55D9BD805E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98055" y="3357420"/>
            <a:ext cx="1938867" cy="1938867"/>
          </a:xfrm>
          <a:prstGeom prst="rect">
            <a:avLst/>
          </a:prstGeom>
        </p:spPr>
      </p:pic>
      <p:pic>
        <p:nvPicPr>
          <p:cNvPr id="15" name="Graphic 14" descr="Hospital">
            <a:extLst>
              <a:ext uri="{FF2B5EF4-FFF2-40B4-BE49-F238E27FC236}">
                <a16:creationId xmlns:a16="http://schemas.microsoft.com/office/drawing/2014/main" id="{B1234625-B285-4633-89D5-F87E734E602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377634" y="739134"/>
            <a:ext cx="1938867" cy="1938867"/>
          </a:xfrm>
          <a:prstGeom prst="rect">
            <a:avLst/>
          </a:prstGeom>
        </p:spPr>
      </p:pic>
      <p:pic>
        <p:nvPicPr>
          <p:cNvPr id="17" name="Graphic 16" descr="Robot">
            <a:extLst>
              <a:ext uri="{FF2B5EF4-FFF2-40B4-BE49-F238E27FC236}">
                <a16:creationId xmlns:a16="http://schemas.microsoft.com/office/drawing/2014/main" id="{F84F892E-C90D-4171-A626-2FD439EE9FF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974854" y="3685726"/>
            <a:ext cx="1669217" cy="1669217"/>
          </a:xfrm>
          <a:prstGeom prst="rect">
            <a:avLst/>
          </a:prstGeom>
        </p:spPr>
      </p:pic>
      <p:pic>
        <p:nvPicPr>
          <p:cNvPr id="3" name="Picture 2" descr="A close up of a logo&#10;&#10;Description automatically generated">
            <a:extLst>
              <a:ext uri="{FF2B5EF4-FFF2-40B4-BE49-F238E27FC236}">
                <a16:creationId xmlns:a16="http://schemas.microsoft.com/office/drawing/2014/main" id="{5A698B49-63D8-4FB7-AB79-03C3E4BEA546}"/>
              </a:ext>
            </a:extLst>
          </p:cNvPr>
          <p:cNvPicPr>
            <a:picLocks noChangeAspect="1"/>
          </p:cNvPicPr>
          <p:nvPr/>
        </p:nvPicPr>
        <p:blipFill>
          <a:blip r:embed="rId9"/>
          <a:stretch>
            <a:fillRect/>
          </a:stretch>
        </p:blipFill>
        <p:spPr>
          <a:xfrm>
            <a:off x="327903" y="676086"/>
            <a:ext cx="1117331" cy="1603345"/>
          </a:xfrm>
          <a:prstGeom prst="rect">
            <a:avLst/>
          </a:prstGeom>
        </p:spPr>
      </p:pic>
    </p:spTree>
    <p:extLst>
      <p:ext uri="{BB962C8B-B14F-4D97-AF65-F5344CB8AC3E}">
        <p14:creationId xmlns:p14="http://schemas.microsoft.com/office/powerpoint/2010/main" val="12826812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9A2056BB-78C2-4A29-AF10-718EC5566220}"/>
              </a:ext>
            </a:extLst>
          </p:cNvPr>
          <p:cNvSpPr>
            <a:spLocks noGrp="1"/>
          </p:cNvSpPr>
          <p:nvPr>
            <p:ph type="title"/>
          </p:nvPr>
        </p:nvSpPr>
        <p:spPr>
          <a:xfrm>
            <a:off x="553995" y="588494"/>
            <a:ext cx="10515600" cy="800039"/>
          </a:xfrm>
        </p:spPr>
        <p:txBody>
          <a:bodyPr/>
          <a:lstStyle/>
          <a:p>
            <a:r>
              <a:rPr lang="en-US" sz="3200"/>
              <a:t>Existing DDD of ART models in the private sector</a:t>
            </a:r>
          </a:p>
        </p:txBody>
      </p:sp>
      <p:sp>
        <p:nvSpPr>
          <p:cNvPr id="3" name="Content Placeholder 2">
            <a:extLst>
              <a:ext uri="{FF2B5EF4-FFF2-40B4-BE49-F238E27FC236}">
                <a16:creationId xmlns:a16="http://schemas.microsoft.com/office/drawing/2014/main" id="{C60265F5-B4F8-4F75-B6A5-A784127A0655}"/>
              </a:ext>
            </a:extLst>
          </p:cNvPr>
          <p:cNvSpPr>
            <a:spLocks noGrp="1"/>
          </p:cNvSpPr>
          <p:nvPr>
            <p:ph idx="1"/>
          </p:nvPr>
        </p:nvSpPr>
        <p:spPr/>
        <p:txBody>
          <a:bodyPr/>
          <a:lstStyle/>
          <a:p>
            <a:endParaRPr lang="en-US"/>
          </a:p>
        </p:txBody>
      </p:sp>
      <p:grpSp>
        <p:nvGrpSpPr>
          <p:cNvPr id="14" name="Group 13">
            <a:extLst>
              <a:ext uri="{FF2B5EF4-FFF2-40B4-BE49-F238E27FC236}">
                <a16:creationId xmlns:a16="http://schemas.microsoft.com/office/drawing/2014/main" id="{BCDAD73A-AB78-4586-9C5E-BA2A6692E579}"/>
              </a:ext>
            </a:extLst>
          </p:cNvPr>
          <p:cNvGrpSpPr/>
          <p:nvPr/>
        </p:nvGrpSpPr>
        <p:grpSpPr>
          <a:xfrm>
            <a:off x="660763" y="1637212"/>
            <a:ext cx="10870474" cy="4297089"/>
            <a:chOff x="657101" y="1031570"/>
            <a:chExt cx="10870474" cy="4297089"/>
          </a:xfrm>
        </p:grpSpPr>
        <p:grpSp>
          <p:nvGrpSpPr>
            <p:cNvPr id="12" name="Group 11">
              <a:extLst>
                <a:ext uri="{FF2B5EF4-FFF2-40B4-BE49-F238E27FC236}">
                  <a16:creationId xmlns:a16="http://schemas.microsoft.com/office/drawing/2014/main" id="{EFF5CE27-A7D2-47A5-8A73-BCECD8F85351}"/>
                </a:ext>
              </a:extLst>
            </p:cNvPr>
            <p:cNvGrpSpPr/>
            <p:nvPr/>
          </p:nvGrpSpPr>
          <p:grpSpPr>
            <a:xfrm>
              <a:off x="657101" y="1031570"/>
              <a:ext cx="10870474" cy="4297089"/>
              <a:chOff x="172721" y="1153490"/>
              <a:chExt cx="8786721" cy="4297089"/>
            </a:xfrm>
          </p:grpSpPr>
          <p:sp>
            <p:nvSpPr>
              <p:cNvPr id="4" name="Freeform: Shape 3">
                <a:extLst>
                  <a:ext uri="{FF2B5EF4-FFF2-40B4-BE49-F238E27FC236}">
                    <a16:creationId xmlns:a16="http://schemas.microsoft.com/office/drawing/2014/main" id="{BA177AF4-C0B3-47EE-8FFF-1927FEC621AF}"/>
                  </a:ext>
                </a:extLst>
              </p:cNvPr>
              <p:cNvSpPr/>
              <p:nvPr/>
            </p:nvSpPr>
            <p:spPr>
              <a:xfrm>
                <a:off x="172721" y="1153490"/>
                <a:ext cx="2783442" cy="1000749"/>
              </a:xfrm>
              <a:custGeom>
                <a:avLst/>
                <a:gdLst>
                  <a:gd name="connsiteX0" fmla="*/ 0 w 3343274"/>
                  <a:gd name="connsiteY0" fmla="*/ 0 h 1299746"/>
                  <a:gd name="connsiteX1" fmla="*/ 3343274 w 3343274"/>
                  <a:gd name="connsiteY1" fmla="*/ 0 h 1299746"/>
                  <a:gd name="connsiteX2" fmla="*/ 3343274 w 3343274"/>
                  <a:gd name="connsiteY2" fmla="*/ 1299746 h 1299746"/>
                  <a:gd name="connsiteX3" fmla="*/ 0 w 3343274"/>
                  <a:gd name="connsiteY3" fmla="*/ 1299746 h 1299746"/>
                  <a:gd name="connsiteX4" fmla="*/ 0 w 3343274"/>
                  <a:gd name="connsiteY4" fmla="*/ 0 h 1299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3274" h="1299746">
                    <a:moveTo>
                      <a:pt x="0" y="0"/>
                    </a:moveTo>
                    <a:lnTo>
                      <a:pt x="3343274" y="0"/>
                    </a:lnTo>
                    <a:lnTo>
                      <a:pt x="3343274" y="1299746"/>
                    </a:lnTo>
                    <a:lnTo>
                      <a:pt x="0" y="1299746"/>
                    </a:lnTo>
                    <a:lnTo>
                      <a:pt x="0" y="0"/>
                    </a:lnTo>
                    <a:close/>
                  </a:path>
                </a:pathLst>
              </a:custGeom>
              <a:ln/>
            </p:spPr>
            <p:style>
              <a:lnRef idx="0">
                <a:schemeClr val="accent3"/>
              </a:lnRef>
              <a:fillRef idx="3">
                <a:schemeClr val="accent3"/>
              </a:fillRef>
              <a:effectRef idx="3">
                <a:schemeClr val="accent3"/>
              </a:effectRef>
              <a:fontRef idx="minor">
                <a:schemeClr val="lt1"/>
              </a:fontRef>
            </p:style>
            <p:txBody>
              <a:bodyPr spcFirstLastPara="0" vert="horz" wrap="square" lIns="192024" tIns="109728" rIns="192024" bIns="109728" numCol="1" spcCol="1270" anchor="ctr" anchorCtr="0">
                <a:noAutofit/>
              </a:bodyPr>
              <a:lstStyle/>
              <a:p>
                <a:pPr algn="ctr" defTabSz="1200150" eaLnBrk="0" fontAlgn="base" hangingPunct="0">
                  <a:lnSpc>
                    <a:spcPct val="90000"/>
                  </a:lnSpc>
                  <a:spcBef>
                    <a:spcPct val="0"/>
                  </a:spcBef>
                  <a:spcAft>
                    <a:spcPct val="35000"/>
                  </a:spcAft>
                </a:pPr>
                <a:r>
                  <a:rPr lang="en-US" sz="2700" b="1">
                    <a:solidFill>
                      <a:srgbClr val="002060"/>
                    </a:solidFill>
                    <a:latin typeface="Calibri"/>
                  </a:rPr>
                  <a:t>Private Hospital</a:t>
                </a:r>
              </a:p>
            </p:txBody>
          </p:sp>
          <p:sp>
            <p:nvSpPr>
              <p:cNvPr id="6" name="Freeform: Shape 5">
                <a:extLst>
                  <a:ext uri="{FF2B5EF4-FFF2-40B4-BE49-F238E27FC236}">
                    <a16:creationId xmlns:a16="http://schemas.microsoft.com/office/drawing/2014/main" id="{2014E35A-6197-427B-9E7B-FAE3F6370CEF}"/>
                  </a:ext>
                </a:extLst>
              </p:cNvPr>
              <p:cNvSpPr/>
              <p:nvPr/>
            </p:nvSpPr>
            <p:spPr>
              <a:xfrm>
                <a:off x="172721" y="2175623"/>
                <a:ext cx="2783442" cy="3274956"/>
              </a:xfrm>
              <a:custGeom>
                <a:avLst/>
                <a:gdLst>
                  <a:gd name="connsiteX0" fmla="*/ 0 w 3343274"/>
                  <a:gd name="connsiteY0" fmla="*/ 0 h 3897985"/>
                  <a:gd name="connsiteX1" fmla="*/ 3343274 w 3343274"/>
                  <a:gd name="connsiteY1" fmla="*/ 0 h 3897985"/>
                  <a:gd name="connsiteX2" fmla="*/ 3343274 w 3343274"/>
                  <a:gd name="connsiteY2" fmla="*/ 3897985 h 3897985"/>
                  <a:gd name="connsiteX3" fmla="*/ 0 w 3343274"/>
                  <a:gd name="connsiteY3" fmla="*/ 3897985 h 3897985"/>
                  <a:gd name="connsiteX4" fmla="*/ 0 w 3343274"/>
                  <a:gd name="connsiteY4" fmla="*/ 0 h 3897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3274" h="3897985">
                    <a:moveTo>
                      <a:pt x="0" y="0"/>
                    </a:moveTo>
                    <a:lnTo>
                      <a:pt x="3343274" y="0"/>
                    </a:lnTo>
                    <a:lnTo>
                      <a:pt x="3343274" y="3897985"/>
                    </a:lnTo>
                    <a:lnTo>
                      <a:pt x="0" y="3897985"/>
                    </a:lnTo>
                    <a:lnTo>
                      <a:pt x="0" y="0"/>
                    </a:lnTo>
                    <a:close/>
                  </a:path>
                </a:pathLst>
              </a:custGeom>
              <a:ln/>
            </p:spPr>
            <p:style>
              <a:lnRef idx="0">
                <a:schemeClr val="accent3"/>
              </a:lnRef>
              <a:fillRef idx="3">
                <a:schemeClr val="accent3"/>
              </a:fillRef>
              <a:effectRef idx="3">
                <a:schemeClr val="accent3"/>
              </a:effectRef>
              <a:fontRef idx="minor">
                <a:schemeClr val="lt1"/>
              </a:fontRef>
            </p:style>
            <p:txBody>
              <a:bodyPr spcFirstLastPara="0" vert="horz" wrap="square" lIns="64008" tIns="64008" rIns="85344" bIns="96012" numCol="1" spcCol="1270" anchor="t" anchorCtr="0">
                <a:noAutofit/>
              </a:bodyPr>
              <a:lstStyle/>
              <a:p>
                <a:pPr marL="0" lvl="1" defTabSz="966788" eaLnBrk="0" fontAlgn="base" hangingPunct="0">
                  <a:lnSpc>
                    <a:spcPct val="90000"/>
                  </a:lnSpc>
                  <a:spcBef>
                    <a:spcPct val="0"/>
                  </a:spcBef>
                  <a:spcAft>
                    <a:spcPct val="15000"/>
                  </a:spcAft>
                </a:pPr>
                <a:endParaRPr lang="en-US" sz="2175">
                  <a:solidFill>
                    <a:sysClr val="windowText" lastClr="000000">
                      <a:hueOff val="0"/>
                      <a:satOff val="0"/>
                      <a:lumOff val="0"/>
                      <a:alphaOff val="0"/>
                    </a:sysClr>
                  </a:solidFill>
                  <a:latin typeface="Calibri"/>
                </a:endParaRPr>
              </a:p>
            </p:txBody>
          </p:sp>
          <p:sp>
            <p:nvSpPr>
              <p:cNvPr id="7" name="Freeform: Shape 6">
                <a:extLst>
                  <a:ext uri="{FF2B5EF4-FFF2-40B4-BE49-F238E27FC236}">
                    <a16:creationId xmlns:a16="http://schemas.microsoft.com/office/drawing/2014/main" id="{3CA362A8-ED81-4006-B45A-31801D9EE8AC}"/>
                  </a:ext>
                </a:extLst>
              </p:cNvPr>
              <p:cNvSpPr/>
              <p:nvPr/>
            </p:nvSpPr>
            <p:spPr>
              <a:xfrm>
                <a:off x="6176000" y="1174874"/>
                <a:ext cx="2783442" cy="1000749"/>
              </a:xfrm>
              <a:custGeom>
                <a:avLst/>
                <a:gdLst>
                  <a:gd name="connsiteX0" fmla="*/ 0 w 3343274"/>
                  <a:gd name="connsiteY0" fmla="*/ 0 h 1299746"/>
                  <a:gd name="connsiteX1" fmla="*/ 3343274 w 3343274"/>
                  <a:gd name="connsiteY1" fmla="*/ 0 h 1299746"/>
                  <a:gd name="connsiteX2" fmla="*/ 3343274 w 3343274"/>
                  <a:gd name="connsiteY2" fmla="*/ 1299746 h 1299746"/>
                  <a:gd name="connsiteX3" fmla="*/ 0 w 3343274"/>
                  <a:gd name="connsiteY3" fmla="*/ 1299746 h 1299746"/>
                  <a:gd name="connsiteX4" fmla="*/ 0 w 3343274"/>
                  <a:gd name="connsiteY4" fmla="*/ 0 h 1299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3274" h="1299746">
                    <a:moveTo>
                      <a:pt x="0" y="0"/>
                    </a:moveTo>
                    <a:lnTo>
                      <a:pt x="3343274" y="0"/>
                    </a:lnTo>
                    <a:lnTo>
                      <a:pt x="3343274" y="1299746"/>
                    </a:lnTo>
                    <a:lnTo>
                      <a:pt x="0" y="1299746"/>
                    </a:lnTo>
                    <a:lnTo>
                      <a:pt x="0" y="0"/>
                    </a:lnTo>
                    <a:close/>
                  </a:path>
                </a:pathLst>
              </a:custGeom>
              <a:ln/>
            </p:spPr>
            <p:style>
              <a:lnRef idx="0">
                <a:schemeClr val="accent3"/>
              </a:lnRef>
              <a:fillRef idx="3">
                <a:schemeClr val="accent3"/>
              </a:fillRef>
              <a:effectRef idx="3">
                <a:schemeClr val="accent3"/>
              </a:effectRef>
              <a:fontRef idx="minor">
                <a:schemeClr val="lt1"/>
              </a:fontRef>
            </p:style>
            <p:txBody>
              <a:bodyPr spcFirstLastPara="0" vert="horz" wrap="square" lIns="192024" tIns="109728" rIns="192024" bIns="109728" numCol="1" spcCol="1270" anchor="ctr" anchorCtr="0">
                <a:noAutofit/>
              </a:bodyPr>
              <a:lstStyle/>
              <a:p>
                <a:pPr algn="ctr" defTabSz="1200150" eaLnBrk="0" fontAlgn="base" hangingPunct="0">
                  <a:lnSpc>
                    <a:spcPct val="90000"/>
                  </a:lnSpc>
                  <a:spcBef>
                    <a:spcPct val="0"/>
                  </a:spcBef>
                  <a:spcAft>
                    <a:spcPct val="35000"/>
                  </a:spcAft>
                </a:pPr>
                <a:r>
                  <a:rPr lang="en-US" sz="2700" b="1">
                    <a:solidFill>
                      <a:srgbClr val="002060"/>
                    </a:solidFill>
                    <a:latin typeface="Calibri"/>
                  </a:rPr>
                  <a:t>Private Pharmacy</a:t>
                </a:r>
              </a:p>
            </p:txBody>
          </p:sp>
          <p:sp>
            <p:nvSpPr>
              <p:cNvPr id="8" name="Freeform: Shape 7">
                <a:extLst>
                  <a:ext uri="{FF2B5EF4-FFF2-40B4-BE49-F238E27FC236}">
                    <a16:creationId xmlns:a16="http://schemas.microsoft.com/office/drawing/2014/main" id="{015843DB-EDD4-42CE-BB11-865D55C120FD}"/>
                  </a:ext>
                </a:extLst>
              </p:cNvPr>
              <p:cNvSpPr/>
              <p:nvPr/>
            </p:nvSpPr>
            <p:spPr>
              <a:xfrm>
                <a:off x="6176000" y="2198761"/>
                <a:ext cx="2783442" cy="3230432"/>
              </a:xfrm>
              <a:custGeom>
                <a:avLst/>
                <a:gdLst>
                  <a:gd name="connsiteX0" fmla="*/ 0 w 3343274"/>
                  <a:gd name="connsiteY0" fmla="*/ 0 h 3897985"/>
                  <a:gd name="connsiteX1" fmla="*/ 3343274 w 3343274"/>
                  <a:gd name="connsiteY1" fmla="*/ 0 h 3897985"/>
                  <a:gd name="connsiteX2" fmla="*/ 3343274 w 3343274"/>
                  <a:gd name="connsiteY2" fmla="*/ 3897985 h 3897985"/>
                  <a:gd name="connsiteX3" fmla="*/ 0 w 3343274"/>
                  <a:gd name="connsiteY3" fmla="*/ 3897985 h 3897985"/>
                  <a:gd name="connsiteX4" fmla="*/ 0 w 3343274"/>
                  <a:gd name="connsiteY4" fmla="*/ 0 h 3897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3274" h="3897985">
                    <a:moveTo>
                      <a:pt x="0" y="0"/>
                    </a:moveTo>
                    <a:lnTo>
                      <a:pt x="3343274" y="0"/>
                    </a:lnTo>
                    <a:lnTo>
                      <a:pt x="3343274" y="3897985"/>
                    </a:lnTo>
                    <a:lnTo>
                      <a:pt x="0" y="3897985"/>
                    </a:lnTo>
                    <a:lnTo>
                      <a:pt x="0" y="0"/>
                    </a:lnTo>
                    <a:close/>
                  </a:path>
                </a:pathLst>
              </a:custGeom>
              <a:ln/>
            </p:spPr>
            <p:style>
              <a:lnRef idx="0">
                <a:schemeClr val="accent3"/>
              </a:lnRef>
              <a:fillRef idx="3">
                <a:schemeClr val="accent3"/>
              </a:fillRef>
              <a:effectRef idx="3">
                <a:schemeClr val="accent3"/>
              </a:effectRef>
              <a:fontRef idx="minor">
                <a:schemeClr val="lt1"/>
              </a:fontRef>
            </p:style>
            <p:txBody>
              <a:bodyPr spcFirstLastPara="0" vert="horz" wrap="square" lIns="64008" tIns="64008" rIns="85344" bIns="96012" numCol="1" spcCol="1270" anchor="t" anchorCtr="0">
                <a:noAutofit/>
              </a:bodyPr>
              <a:lstStyle/>
              <a:p>
                <a:pPr marL="0" lvl="1" defTabSz="533400" eaLnBrk="0" fontAlgn="base" hangingPunct="0">
                  <a:lnSpc>
                    <a:spcPct val="90000"/>
                  </a:lnSpc>
                  <a:spcBef>
                    <a:spcPct val="0"/>
                  </a:spcBef>
                  <a:spcAft>
                    <a:spcPct val="15000"/>
                  </a:spcAft>
                </a:pPr>
                <a:endParaRPr lang="en-US" sz="1500">
                  <a:solidFill>
                    <a:sysClr val="windowText" lastClr="000000">
                      <a:hueOff val="0"/>
                      <a:satOff val="0"/>
                      <a:lumOff val="0"/>
                      <a:alphaOff val="0"/>
                    </a:sysClr>
                  </a:solidFill>
                  <a:latin typeface="Calibri"/>
                </a:endParaRPr>
              </a:p>
            </p:txBody>
          </p:sp>
          <p:sp>
            <p:nvSpPr>
              <p:cNvPr id="9" name="Freeform: Shape 8">
                <a:extLst>
                  <a:ext uri="{FF2B5EF4-FFF2-40B4-BE49-F238E27FC236}">
                    <a16:creationId xmlns:a16="http://schemas.microsoft.com/office/drawing/2014/main" id="{F0DC81F6-A428-4B71-9041-81E7E2B3D787}"/>
                  </a:ext>
                </a:extLst>
              </p:cNvPr>
              <p:cNvSpPr/>
              <p:nvPr/>
            </p:nvSpPr>
            <p:spPr>
              <a:xfrm>
                <a:off x="3148538" y="1163124"/>
                <a:ext cx="2849035" cy="1000749"/>
              </a:xfrm>
              <a:custGeom>
                <a:avLst/>
                <a:gdLst>
                  <a:gd name="connsiteX0" fmla="*/ 0 w 3343274"/>
                  <a:gd name="connsiteY0" fmla="*/ 0 h 1299746"/>
                  <a:gd name="connsiteX1" fmla="*/ 3343274 w 3343274"/>
                  <a:gd name="connsiteY1" fmla="*/ 0 h 1299746"/>
                  <a:gd name="connsiteX2" fmla="*/ 3343274 w 3343274"/>
                  <a:gd name="connsiteY2" fmla="*/ 1299746 h 1299746"/>
                  <a:gd name="connsiteX3" fmla="*/ 0 w 3343274"/>
                  <a:gd name="connsiteY3" fmla="*/ 1299746 h 1299746"/>
                  <a:gd name="connsiteX4" fmla="*/ 0 w 3343274"/>
                  <a:gd name="connsiteY4" fmla="*/ 0 h 1299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3274" h="1299746">
                    <a:moveTo>
                      <a:pt x="0" y="0"/>
                    </a:moveTo>
                    <a:lnTo>
                      <a:pt x="3343274" y="0"/>
                    </a:lnTo>
                    <a:lnTo>
                      <a:pt x="3343274" y="1299746"/>
                    </a:lnTo>
                    <a:lnTo>
                      <a:pt x="0" y="1299746"/>
                    </a:lnTo>
                    <a:lnTo>
                      <a:pt x="0" y="0"/>
                    </a:lnTo>
                    <a:close/>
                  </a:path>
                </a:pathLst>
              </a:custGeom>
              <a:ln/>
            </p:spPr>
            <p:style>
              <a:lnRef idx="0">
                <a:schemeClr val="accent3"/>
              </a:lnRef>
              <a:fillRef idx="3">
                <a:schemeClr val="accent3"/>
              </a:fillRef>
              <a:effectRef idx="3">
                <a:schemeClr val="accent3"/>
              </a:effectRef>
              <a:fontRef idx="minor">
                <a:schemeClr val="lt1"/>
              </a:fontRef>
            </p:style>
            <p:txBody>
              <a:bodyPr spcFirstLastPara="0" vert="horz" wrap="square" lIns="192024" tIns="109728" rIns="192024" bIns="109728" numCol="1" spcCol="1270" anchor="ctr" anchorCtr="0">
                <a:noAutofit/>
              </a:bodyPr>
              <a:lstStyle/>
              <a:p>
                <a:pPr algn="ctr" defTabSz="1200150" eaLnBrk="0" fontAlgn="base" hangingPunct="0">
                  <a:lnSpc>
                    <a:spcPct val="90000"/>
                  </a:lnSpc>
                  <a:spcBef>
                    <a:spcPct val="0"/>
                  </a:spcBef>
                  <a:spcAft>
                    <a:spcPct val="35000"/>
                  </a:spcAft>
                </a:pPr>
                <a:r>
                  <a:rPr lang="en-US" sz="2700" b="1">
                    <a:solidFill>
                      <a:srgbClr val="002060"/>
                    </a:solidFill>
                    <a:latin typeface="Calibri"/>
                  </a:rPr>
                  <a:t>Automated Models</a:t>
                </a:r>
              </a:p>
            </p:txBody>
          </p:sp>
          <p:sp>
            <p:nvSpPr>
              <p:cNvPr id="10" name="Freeform: Shape 9">
                <a:extLst>
                  <a:ext uri="{FF2B5EF4-FFF2-40B4-BE49-F238E27FC236}">
                    <a16:creationId xmlns:a16="http://schemas.microsoft.com/office/drawing/2014/main" id="{C8BF4B6B-9ACE-4EA2-B9DE-A316A9BFE3A2}"/>
                  </a:ext>
                </a:extLst>
              </p:cNvPr>
              <p:cNvSpPr/>
              <p:nvPr/>
            </p:nvSpPr>
            <p:spPr>
              <a:xfrm>
                <a:off x="3148538" y="2154238"/>
                <a:ext cx="2849036" cy="3274955"/>
              </a:xfrm>
              <a:custGeom>
                <a:avLst/>
                <a:gdLst>
                  <a:gd name="connsiteX0" fmla="*/ 0 w 3343274"/>
                  <a:gd name="connsiteY0" fmla="*/ 0 h 3897985"/>
                  <a:gd name="connsiteX1" fmla="*/ 3343274 w 3343274"/>
                  <a:gd name="connsiteY1" fmla="*/ 0 h 3897985"/>
                  <a:gd name="connsiteX2" fmla="*/ 3343274 w 3343274"/>
                  <a:gd name="connsiteY2" fmla="*/ 3897985 h 3897985"/>
                  <a:gd name="connsiteX3" fmla="*/ 0 w 3343274"/>
                  <a:gd name="connsiteY3" fmla="*/ 3897985 h 3897985"/>
                  <a:gd name="connsiteX4" fmla="*/ 0 w 3343274"/>
                  <a:gd name="connsiteY4" fmla="*/ 0 h 3897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3274" h="3897985">
                    <a:moveTo>
                      <a:pt x="0" y="0"/>
                    </a:moveTo>
                    <a:lnTo>
                      <a:pt x="3343274" y="0"/>
                    </a:lnTo>
                    <a:lnTo>
                      <a:pt x="3343274" y="3897985"/>
                    </a:lnTo>
                    <a:lnTo>
                      <a:pt x="0" y="3897985"/>
                    </a:lnTo>
                    <a:lnTo>
                      <a:pt x="0" y="0"/>
                    </a:lnTo>
                    <a:close/>
                  </a:path>
                </a:pathLst>
              </a:custGeom>
              <a:ln/>
            </p:spPr>
            <p:style>
              <a:lnRef idx="0">
                <a:schemeClr val="accent3"/>
              </a:lnRef>
              <a:fillRef idx="3">
                <a:schemeClr val="accent3"/>
              </a:fillRef>
              <a:effectRef idx="3">
                <a:schemeClr val="accent3"/>
              </a:effectRef>
              <a:fontRef idx="minor">
                <a:schemeClr val="lt1"/>
              </a:fontRef>
            </p:style>
            <p:txBody>
              <a:bodyPr spcFirstLastPara="0" vert="horz" wrap="square" lIns="64008" tIns="64008" rIns="85344" bIns="96012" numCol="1" spcCol="1270" anchor="t" anchorCtr="0">
                <a:noAutofit/>
              </a:bodyPr>
              <a:lstStyle/>
              <a:p>
                <a:pPr marL="0" lvl="1" defTabSz="533400" eaLnBrk="0" fontAlgn="base" hangingPunct="0">
                  <a:lnSpc>
                    <a:spcPct val="90000"/>
                  </a:lnSpc>
                  <a:spcBef>
                    <a:spcPct val="0"/>
                  </a:spcBef>
                  <a:spcAft>
                    <a:spcPct val="15000"/>
                  </a:spcAft>
                </a:pPr>
                <a:endParaRPr lang="en-US" sz="1500">
                  <a:solidFill>
                    <a:sysClr val="windowText" lastClr="000000">
                      <a:hueOff val="0"/>
                      <a:satOff val="0"/>
                      <a:lumOff val="0"/>
                      <a:alphaOff val="0"/>
                    </a:sysClr>
                  </a:solidFill>
                  <a:latin typeface="Calibri"/>
                </a:endParaRPr>
              </a:p>
            </p:txBody>
          </p:sp>
        </p:grpSp>
        <p:pic>
          <p:nvPicPr>
            <p:cNvPr id="2" name="Picture 1">
              <a:extLst>
                <a:ext uri="{FF2B5EF4-FFF2-40B4-BE49-F238E27FC236}">
                  <a16:creationId xmlns:a16="http://schemas.microsoft.com/office/drawing/2014/main" id="{BCF55966-A81A-42B8-9499-B163CB1180B3}"/>
                </a:ext>
              </a:extLst>
            </p:cNvPr>
            <p:cNvPicPr>
              <a:picLocks noChangeAspect="1"/>
            </p:cNvPicPr>
            <p:nvPr/>
          </p:nvPicPr>
          <p:blipFill rotWithShape="1">
            <a:blip r:embed="rId3"/>
            <a:srcRect l="5926" t="-1434" r="47535" b="20478"/>
            <a:stretch/>
          </p:blipFill>
          <p:spPr>
            <a:xfrm>
              <a:off x="1007834" y="2289985"/>
              <a:ext cx="2721707" cy="2651029"/>
            </a:xfrm>
            <a:prstGeom prst="rect">
              <a:avLst/>
            </a:prstGeom>
            <a:ln/>
          </p:spPr>
          <p:style>
            <a:lnRef idx="0">
              <a:schemeClr val="accent3"/>
            </a:lnRef>
            <a:fillRef idx="3">
              <a:schemeClr val="accent3"/>
            </a:fillRef>
            <a:effectRef idx="3">
              <a:schemeClr val="accent3"/>
            </a:effectRef>
            <a:fontRef idx="minor">
              <a:schemeClr val="lt1"/>
            </a:fontRef>
          </p:style>
        </p:pic>
        <p:pic>
          <p:nvPicPr>
            <p:cNvPr id="11" name="Picture 10">
              <a:extLst>
                <a:ext uri="{FF2B5EF4-FFF2-40B4-BE49-F238E27FC236}">
                  <a16:creationId xmlns:a16="http://schemas.microsoft.com/office/drawing/2014/main" id="{46B1ABEF-928D-4ED0-BCF3-FB03273D3C0A}"/>
                </a:ext>
              </a:extLst>
            </p:cNvPr>
            <p:cNvPicPr>
              <a:picLocks noChangeAspect="1"/>
            </p:cNvPicPr>
            <p:nvPr/>
          </p:nvPicPr>
          <p:blipFill rotWithShape="1">
            <a:blip r:embed="rId4"/>
            <a:srcRect l="24786" r="18812"/>
            <a:stretch/>
          </p:blipFill>
          <p:spPr>
            <a:xfrm>
              <a:off x="4561391" y="2309253"/>
              <a:ext cx="3061895" cy="2631761"/>
            </a:xfrm>
            <a:prstGeom prst="rect">
              <a:avLst/>
            </a:prstGeom>
            <a:ln/>
          </p:spPr>
          <p:style>
            <a:lnRef idx="0">
              <a:schemeClr val="accent3"/>
            </a:lnRef>
            <a:fillRef idx="3">
              <a:schemeClr val="accent3"/>
            </a:fillRef>
            <a:effectRef idx="3">
              <a:schemeClr val="accent3"/>
            </a:effectRef>
            <a:fontRef idx="minor">
              <a:schemeClr val="lt1"/>
            </a:fontRef>
          </p:style>
        </p:pic>
        <p:pic>
          <p:nvPicPr>
            <p:cNvPr id="13" name="Picture 12">
              <a:extLst>
                <a:ext uri="{FF2B5EF4-FFF2-40B4-BE49-F238E27FC236}">
                  <a16:creationId xmlns:a16="http://schemas.microsoft.com/office/drawing/2014/main" id="{6C675DA3-F9A0-4D45-9A18-9EB494DE7F98}"/>
                </a:ext>
              </a:extLst>
            </p:cNvPr>
            <p:cNvPicPr>
              <a:picLocks noChangeAspect="1"/>
            </p:cNvPicPr>
            <p:nvPr/>
          </p:nvPicPr>
          <p:blipFill rotWithShape="1">
            <a:blip r:embed="rId5"/>
            <a:srcRect l="16547" r="23151"/>
            <a:stretch/>
          </p:blipFill>
          <p:spPr>
            <a:xfrm>
              <a:off x="8178649" y="2289985"/>
              <a:ext cx="3005517" cy="2650192"/>
            </a:xfrm>
            <a:prstGeom prst="rect">
              <a:avLst/>
            </a:prstGeom>
            <a:ln/>
          </p:spPr>
          <p:style>
            <a:lnRef idx="0">
              <a:schemeClr val="accent3"/>
            </a:lnRef>
            <a:fillRef idx="3">
              <a:schemeClr val="accent3"/>
            </a:fillRef>
            <a:effectRef idx="3">
              <a:schemeClr val="accent3"/>
            </a:effectRef>
            <a:fontRef idx="minor">
              <a:schemeClr val="lt1"/>
            </a:fontRef>
          </p:style>
        </p:pic>
      </p:grpSp>
    </p:spTree>
    <p:extLst>
      <p:ext uri="{BB962C8B-B14F-4D97-AF65-F5344CB8AC3E}">
        <p14:creationId xmlns:p14="http://schemas.microsoft.com/office/powerpoint/2010/main" val="17414127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a:t>Benefits provided by all types DDD of ART models </a:t>
            </a:r>
          </a:p>
        </p:txBody>
      </p:sp>
      <p:sp>
        <p:nvSpPr>
          <p:cNvPr id="3" name="Content Placeholder 2"/>
          <p:cNvSpPr>
            <a:spLocks noGrp="1"/>
          </p:cNvSpPr>
          <p:nvPr>
            <p:ph idx="1"/>
          </p:nvPr>
        </p:nvSpPr>
        <p:spPr>
          <a:xfrm>
            <a:off x="838200" y="1636730"/>
            <a:ext cx="5130114" cy="4932746"/>
          </a:xfrm>
          <a:ln>
            <a:noFill/>
          </a:ln>
        </p:spPr>
        <p:txBody>
          <a:bodyPr lIns="91440" tIns="45720" rIns="91440" bIns="45720" anchor="t">
            <a:noAutofit/>
          </a:bodyPr>
          <a:lstStyle/>
          <a:p>
            <a:pPr marL="0" indent="0">
              <a:buClr>
                <a:srgbClr val="F37421"/>
              </a:buClr>
              <a:buNone/>
            </a:pPr>
            <a:r>
              <a:rPr lang="en-US" sz="2200" b="1"/>
              <a:t>For clients</a:t>
            </a:r>
          </a:p>
          <a:p>
            <a:pPr marL="259556" lvl="0" indent="-259556" defTabSz="342900" eaLnBrk="0" fontAlgn="base" hangingPunct="0">
              <a:spcBef>
                <a:spcPts val="600"/>
              </a:spcBef>
              <a:spcAft>
                <a:spcPct val="0"/>
              </a:spcAft>
            </a:pPr>
            <a:r>
              <a:rPr lang="en-US" sz="2200">
                <a:solidFill>
                  <a:srgbClr val="000000">
                    <a:lumMod val="85000"/>
                    <a:lumOff val="15000"/>
                  </a:srgbClr>
                </a:solidFill>
              </a:rPr>
              <a:t>Decreased transport costs and lost wages; no waiting time</a:t>
            </a:r>
          </a:p>
          <a:p>
            <a:pPr marL="259556" lvl="0" indent="-259556" defTabSz="342900" eaLnBrk="0" fontAlgn="base" hangingPunct="0">
              <a:spcBef>
                <a:spcPts val="600"/>
              </a:spcBef>
              <a:spcAft>
                <a:spcPct val="0"/>
              </a:spcAft>
            </a:pPr>
            <a:r>
              <a:rPr lang="en-US" sz="2200">
                <a:solidFill>
                  <a:srgbClr val="000000">
                    <a:lumMod val="85000"/>
                    <a:lumOff val="15000"/>
                  </a:srgbClr>
                </a:solidFill>
              </a:rPr>
              <a:t>Convenience and increased choice </a:t>
            </a:r>
          </a:p>
          <a:p>
            <a:pPr marL="259556" lvl="0" indent="-259556" defTabSz="342900" eaLnBrk="0" fontAlgn="base" hangingPunct="0">
              <a:spcBef>
                <a:spcPts val="600"/>
              </a:spcBef>
              <a:spcAft>
                <a:spcPct val="0"/>
              </a:spcAft>
            </a:pPr>
            <a:r>
              <a:rPr lang="en-US" sz="2200">
                <a:solidFill>
                  <a:srgbClr val="000000">
                    <a:lumMod val="85000"/>
                    <a:lumOff val="15000"/>
                  </a:srgbClr>
                </a:solidFill>
              </a:rPr>
              <a:t>Privacy and confidentiality, reduced stigma</a:t>
            </a:r>
          </a:p>
          <a:p>
            <a:pPr marL="259556" lvl="0" indent="-259556" defTabSz="342900" eaLnBrk="0" fontAlgn="base" hangingPunct="0">
              <a:spcBef>
                <a:spcPts val="600"/>
              </a:spcBef>
              <a:spcAft>
                <a:spcPct val="0"/>
              </a:spcAft>
            </a:pPr>
            <a:r>
              <a:rPr lang="en-US" sz="2200">
                <a:solidFill>
                  <a:srgbClr val="000000">
                    <a:lumMod val="85000"/>
                    <a:lumOff val="15000"/>
                  </a:srgbClr>
                </a:solidFill>
              </a:rPr>
              <a:t>Enhanced adherence counseling, hence better adherence/viral load  suppression</a:t>
            </a:r>
          </a:p>
          <a:p>
            <a:pPr marL="259556" lvl="0" indent="-259556" defTabSz="342900" eaLnBrk="0" fontAlgn="base" hangingPunct="0">
              <a:spcBef>
                <a:spcPts val="600"/>
              </a:spcBef>
              <a:spcAft>
                <a:spcPct val="0"/>
              </a:spcAft>
            </a:pPr>
            <a:r>
              <a:rPr lang="en-US" sz="2200">
                <a:solidFill>
                  <a:srgbClr val="000000">
                    <a:lumMod val="85000"/>
                    <a:lumOff val="15000"/>
                  </a:srgbClr>
                </a:solidFill>
              </a:rPr>
              <a:t>More time with provider/pharmacist, resulting in improved satisfaction </a:t>
            </a:r>
          </a:p>
          <a:p>
            <a:pPr marL="259556" lvl="0" indent="-259556" defTabSz="342900" eaLnBrk="0" fontAlgn="base" hangingPunct="0">
              <a:spcBef>
                <a:spcPts val="600"/>
              </a:spcBef>
              <a:spcAft>
                <a:spcPct val="0"/>
              </a:spcAft>
            </a:pPr>
            <a:r>
              <a:rPr lang="en-US" sz="2200">
                <a:solidFill>
                  <a:srgbClr val="000000">
                    <a:lumMod val="85000"/>
                    <a:lumOff val="15000"/>
                  </a:srgbClr>
                </a:solidFill>
              </a:rPr>
              <a:t>Improved retention</a:t>
            </a:r>
          </a:p>
          <a:p>
            <a:pPr marL="0" indent="0">
              <a:spcBef>
                <a:spcPts val="600"/>
              </a:spcBef>
              <a:buClr>
                <a:srgbClr val="F37421"/>
              </a:buClr>
              <a:buSzPct val="102000"/>
              <a:buNone/>
            </a:pPr>
            <a:endParaRPr lang="en-US" sz="2000"/>
          </a:p>
        </p:txBody>
      </p:sp>
      <p:sp>
        <p:nvSpPr>
          <p:cNvPr id="4" name="Content Placeholder 2"/>
          <p:cNvSpPr txBox="1">
            <a:spLocks/>
          </p:cNvSpPr>
          <p:nvPr/>
        </p:nvSpPr>
        <p:spPr>
          <a:xfrm>
            <a:off x="6223688" y="1666345"/>
            <a:ext cx="4941617" cy="5235976"/>
          </a:xfrm>
          <a:prstGeom prst="rect">
            <a:avLst/>
          </a:prstGeom>
          <a:ln>
            <a:noFill/>
          </a:ln>
        </p:spPr>
        <p:txBody>
          <a:bodyPr>
            <a:noAutofit/>
          </a:bodyPr>
          <a:lstStyle>
            <a:lvl1pPr marL="346075" indent="-346075" algn="l" defTabSz="914400" rtl="0" eaLnBrk="1" latinLnBrk="0" hangingPunct="1">
              <a:lnSpc>
                <a:spcPct val="95000"/>
              </a:lnSpc>
              <a:spcBef>
                <a:spcPts val="1800"/>
              </a:spcBef>
              <a:buClr>
                <a:srgbClr val="E73439"/>
              </a:buClr>
              <a:buFont typeface="Arial" panose="020B0604020202020204" pitchFamily="34" charset="0"/>
              <a:buChar char="•"/>
              <a:defRPr sz="2800" b="0" i="0"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685800" indent="-339725" algn="l" defTabSz="914400" rtl="0" eaLnBrk="1" latinLnBrk="0" hangingPunct="1">
              <a:lnSpc>
                <a:spcPct val="95000"/>
              </a:lnSpc>
              <a:spcBef>
                <a:spcPts val="500"/>
              </a:spcBef>
              <a:buClr>
                <a:srgbClr val="E73439"/>
              </a:buClr>
              <a:buFont typeface="Arial" panose="020B0604020202020204" pitchFamily="34" charset="0"/>
              <a:buChar char="–"/>
              <a:defRPr sz="2400" b="0" i="0"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914400" indent="-228600" algn="l" defTabSz="914400" rtl="0" eaLnBrk="1" latinLnBrk="0" hangingPunct="1">
              <a:lnSpc>
                <a:spcPct val="95000"/>
              </a:lnSpc>
              <a:spcBef>
                <a:spcPts val="500"/>
              </a:spcBef>
              <a:buClr>
                <a:srgbClr val="E73439"/>
              </a:buClr>
              <a:buFont typeface="Calibri" panose="020F0502020204030204" pitchFamily="34" charset="0"/>
              <a:buChar char="‐"/>
              <a:defRPr sz="2000" b="0" i="0" kern="1200">
                <a:solidFill>
                  <a:schemeClr val="tx1">
                    <a:lumMod val="85000"/>
                    <a:lumOff val="1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73439"/>
              </a:buClr>
              <a:buFont typeface="Arial" panose="020B0604020202020204" pitchFamily="34" charset="0"/>
              <a:buChar char="–"/>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73439"/>
              </a:buClr>
              <a:buFont typeface="Arial" panose="020B0604020202020204" pitchFamily="34" charset="0"/>
              <a:buChar char="–"/>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1800"/>
              </a:spcBef>
              <a:spcAft>
                <a:spcPts val="0"/>
              </a:spcAft>
              <a:buClr>
                <a:srgbClr val="ED7D31"/>
              </a:buClr>
              <a:buSzTx/>
              <a:buFont typeface="Arial" panose="020B0604020202020204" pitchFamily="34" charset="0"/>
              <a:buNone/>
              <a:tabLst/>
              <a:defRPr/>
            </a:pPr>
            <a:r>
              <a:rPr kumimoji="0" lang="en-US" sz="2200" b="1" i="0" u="none" strike="noStrike" kern="1200" cap="none" spc="0" normalizeH="0" baseline="0" noProof="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For public facilities/funders</a:t>
            </a:r>
          </a:p>
          <a:p>
            <a:pPr marL="259556" marR="0" indent="-259556" defTabSz="342900" eaLnBrk="0" fontAlgn="base" hangingPunct="0">
              <a:spcBef>
                <a:spcPts val="600"/>
              </a:spcBef>
              <a:spcAft>
                <a:spcPct val="0"/>
              </a:spcAft>
              <a:buSzPct val="102000"/>
              <a:tabLst/>
              <a:defRPr/>
            </a:pPr>
            <a:r>
              <a:rPr lang="en-US" sz="2200">
                <a:solidFill>
                  <a:srgbClr val="000000">
                    <a:lumMod val="85000"/>
                    <a:lumOff val="15000"/>
                  </a:srgbClr>
                </a:solidFill>
              </a:rPr>
              <a:t>Less crowded clinics and decreased waiting time for clients</a:t>
            </a:r>
          </a:p>
          <a:p>
            <a:pPr marL="259556" marR="0" indent="-259556" defTabSz="342900" eaLnBrk="0" fontAlgn="base" hangingPunct="0">
              <a:spcBef>
                <a:spcPts val="600"/>
              </a:spcBef>
              <a:spcAft>
                <a:spcPct val="0"/>
              </a:spcAft>
              <a:buSzPct val="102000"/>
              <a:tabLst/>
              <a:defRPr/>
            </a:pPr>
            <a:r>
              <a:rPr lang="en-US" sz="2200">
                <a:solidFill>
                  <a:srgbClr val="000000">
                    <a:lumMod val="85000"/>
                    <a:lumOff val="15000"/>
                  </a:srgbClr>
                </a:solidFill>
              </a:rPr>
              <a:t>Decreased workload for public sector providers, as fewer stable clients have repeat visits</a:t>
            </a:r>
          </a:p>
          <a:p>
            <a:pPr marL="259556" marR="0" indent="-259556" defTabSz="342900" eaLnBrk="0" fontAlgn="base" hangingPunct="0">
              <a:spcBef>
                <a:spcPts val="600"/>
              </a:spcBef>
              <a:spcAft>
                <a:spcPct val="0"/>
              </a:spcAft>
              <a:buSzPct val="102000"/>
              <a:tabLst/>
              <a:defRPr/>
            </a:pPr>
            <a:r>
              <a:rPr lang="en-US" sz="2200">
                <a:solidFill>
                  <a:srgbClr val="000000">
                    <a:lumMod val="85000"/>
                    <a:lumOff val="15000"/>
                  </a:srgbClr>
                </a:solidFill>
              </a:rPr>
              <a:t>Ability of public facilities to deliver a higher standard of care, more time per client</a:t>
            </a:r>
          </a:p>
          <a:p>
            <a:pPr marL="259556" marR="0" indent="-259556" defTabSz="342900" eaLnBrk="0" fontAlgn="base" hangingPunct="0">
              <a:spcBef>
                <a:spcPts val="600"/>
              </a:spcBef>
              <a:spcAft>
                <a:spcPct val="0"/>
              </a:spcAft>
              <a:buSzPct val="102000"/>
              <a:tabLst/>
              <a:defRPr/>
            </a:pPr>
            <a:r>
              <a:rPr lang="en-US" sz="2200">
                <a:solidFill>
                  <a:srgbClr val="000000">
                    <a:lumMod val="85000"/>
                    <a:lumOff val="15000"/>
                  </a:srgbClr>
                </a:solidFill>
              </a:rPr>
              <a:t>Decrease in human resource fatigue </a:t>
            </a:r>
          </a:p>
          <a:p>
            <a:pPr marL="259556" indent="-259556" defTabSz="342900" eaLnBrk="0" fontAlgn="base" hangingPunct="0">
              <a:spcBef>
                <a:spcPts val="600"/>
              </a:spcBef>
              <a:spcAft>
                <a:spcPct val="0"/>
              </a:spcAft>
              <a:buSzPct val="102000"/>
            </a:pPr>
            <a:r>
              <a:rPr lang="en-US" sz="2200">
                <a:solidFill>
                  <a:srgbClr val="000000">
                    <a:lumMod val="85000"/>
                    <a:lumOff val="15000"/>
                  </a:srgbClr>
                </a:solidFill>
              </a:rPr>
              <a:t>Cost savings for funders (government</a:t>
            </a:r>
            <a:r>
              <a:rPr lang="en-US" sz="2200">
                <a:solidFill>
                  <a:prstClr val="black">
                    <a:lumMod val="85000"/>
                    <a:lumOff val="15000"/>
                  </a:prstClr>
                </a:solidFill>
              </a:rPr>
              <a:t>/donors)</a:t>
            </a:r>
            <a:endParaRPr kumimoji="0" lang="en-US" sz="2800" b="0" i="0" u="none" strike="noStrike" kern="1200" cap="none" spc="0" normalizeH="0" baseline="0" noProof="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E60EE8A4-3733-4F61-87FD-91F5EAA932E1}"/>
              </a:ext>
            </a:extLst>
          </p:cNvPr>
          <p:cNvSpPr txBox="1"/>
          <p:nvPr/>
        </p:nvSpPr>
        <p:spPr>
          <a:xfrm>
            <a:off x="1425039" y="1080655"/>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291737461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MARTLOCKSHAPE" val="Yes"/>
  <p:tag name="SMARTWRITE" val="{@Report date}"/>
</p:tagLst>
</file>

<file path=ppt/tags/tag2.xml><?xml version="1.0" encoding="utf-8"?>
<p:tagLst xmlns:a="http://schemas.openxmlformats.org/drawingml/2006/main" xmlns:r="http://schemas.openxmlformats.org/officeDocument/2006/relationships" xmlns:p="http://schemas.openxmlformats.org/presentationml/2006/main">
  <p:tag name="SMARTWRITE" val="{!PageNumber}"/>
  <p:tag name="SMARTLOCKSHAPE" val="Yes"/>
  <p:tag name="SMARTOBJECT" val="Page Number v.3"/>
</p:tagLst>
</file>

<file path=ppt/tags/tag3.xml><?xml version="1.0" encoding="utf-8"?>
<p:tagLst xmlns:a="http://schemas.openxmlformats.org/drawingml/2006/main" xmlns:r="http://schemas.openxmlformats.org/officeDocument/2006/relationships" xmlns:p="http://schemas.openxmlformats.org/presentationml/2006/main">
  <p:tag name="SMARTISVISIBLE" val="{@Show Date FilePath} = Yes"/>
  <p:tag name="SMARTWRITE" val="{!Today} {!FilePath}"/>
  <p:tag name="SMARTLOCKSHAPE" val="Yes"/>
</p:tagLst>
</file>

<file path=ppt/tags/tag4.xml><?xml version="1.0" encoding="utf-8"?>
<p:tagLst xmlns:a="http://schemas.openxmlformats.org/drawingml/2006/main" xmlns:r="http://schemas.openxmlformats.org/officeDocument/2006/relationships" xmlns:p="http://schemas.openxmlformats.org/presentationml/2006/main">
  <p:tag name="SMARTDIVIDERTYPE" val="Section"/>
  <p:tag name="SMARTDIVIDERLEVEL" val="0"/>
</p:tagLst>
</file>

<file path=ppt/tags/tag5.xml><?xml version="1.0" encoding="utf-8"?>
<p:tagLst xmlns:a="http://schemas.openxmlformats.org/drawingml/2006/main" xmlns:r="http://schemas.openxmlformats.org/officeDocument/2006/relationships" xmlns:p="http://schemas.openxmlformats.org/presentationml/2006/main">
  <p:tag name="FULLLENGTH" val="True"/>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0_FHI 360 Theme Title">
  <a:themeElements>
    <a:clrScheme name="FHI 360 Orange Palette">
      <a:dk1>
        <a:srgbClr val="000000"/>
      </a:dk1>
      <a:lt1>
        <a:srgbClr val="FFFFFF"/>
      </a:lt1>
      <a:dk2>
        <a:srgbClr val="000000"/>
      </a:dk2>
      <a:lt2>
        <a:srgbClr val="FFFFFF"/>
      </a:lt2>
      <a:accent1>
        <a:srgbClr val="F37421"/>
      </a:accent1>
      <a:accent2>
        <a:srgbClr val="ADAFA7"/>
      </a:accent2>
      <a:accent3>
        <a:srgbClr val="5C707C"/>
      </a:accent3>
      <a:accent4>
        <a:srgbClr val="3B352F"/>
      </a:accent4>
      <a:accent5>
        <a:srgbClr val="D2CCB8"/>
      </a:accent5>
      <a:accent6>
        <a:srgbClr val="717074"/>
      </a:accent6>
      <a:hlink>
        <a:srgbClr val="C2D1D3"/>
      </a:hlink>
      <a:folHlink>
        <a:srgbClr val="F37421"/>
      </a:folHlink>
    </a:clrScheme>
    <a:fontScheme name="FHI 360 font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ADA0D9DFEA7E94D83B062B2820FBDD9" ma:contentTypeVersion="12" ma:contentTypeDescription="Create a new document." ma:contentTypeScope="" ma:versionID="cca63be9f599698ac806259150e4ed0f">
  <xsd:schema xmlns:xsd="http://www.w3.org/2001/XMLSchema" xmlns:xs="http://www.w3.org/2001/XMLSchema" xmlns:p="http://schemas.microsoft.com/office/2006/metadata/properties" xmlns:ns2="2d51870d-230e-40c3-a0cc-f8073ac490ee" xmlns:ns3="b0dfa122-c670-4093-b813-ee989e2b14db" targetNamespace="http://schemas.microsoft.com/office/2006/metadata/properties" ma:root="true" ma:fieldsID="a2b738417ee05158be9161ae2d7af56e" ns2:_="" ns3:_="">
    <xsd:import namespace="2d51870d-230e-40c3-a0cc-f8073ac490ee"/>
    <xsd:import namespace="b0dfa122-c670-4093-b813-ee989e2b14d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d51870d-230e-40c3-a0cc-f8073ac490e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0dfa122-c670-4093-b813-ee989e2b14d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3A0F2FD-41F2-4C44-9FA7-D273F47C7359}">
  <ds:schemaRefs>
    <ds:schemaRef ds:uri="http://schemas.openxmlformats.org/package/2006/metadata/core-properties"/>
    <ds:schemaRef ds:uri="http://purl.org/dc/elements/1.1/"/>
    <ds:schemaRef ds:uri="http://schemas.microsoft.com/office/2006/metadata/properties"/>
    <ds:schemaRef ds:uri="http://schemas.microsoft.com/office/infopath/2007/PartnerControls"/>
    <ds:schemaRef ds:uri="http://purl.org/dc/dcmitype/"/>
    <ds:schemaRef ds:uri="http://schemas.microsoft.com/office/2006/documentManagement/types"/>
    <ds:schemaRef ds:uri="http://www.w3.org/XML/1998/namespace"/>
    <ds:schemaRef ds:uri="b0dfa122-c670-4093-b813-ee989e2b14db"/>
    <ds:schemaRef ds:uri="2d51870d-230e-40c3-a0cc-f8073ac490ee"/>
    <ds:schemaRef ds:uri="http://purl.org/dc/terms/"/>
  </ds:schemaRefs>
</ds:datastoreItem>
</file>

<file path=customXml/itemProps2.xml><?xml version="1.0" encoding="utf-8"?>
<ds:datastoreItem xmlns:ds="http://schemas.openxmlformats.org/officeDocument/2006/customXml" ds:itemID="{947071E6-6770-4A60-B47A-62C8EA4D00EF}"/>
</file>

<file path=customXml/itemProps3.xml><?xml version="1.0" encoding="utf-8"?>
<ds:datastoreItem xmlns:ds="http://schemas.openxmlformats.org/officeDocument/2006/customXml" ds:itemID="{9C39B946-E014-4A9E-82E6-2CA23D8E594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3914</Words>
  <Application>Microsoft Office PowerPoint</Application>
  <PresentationFormat>Widescreen</PresentationFormat>
  <Paragraphs>475</Paragraphs>
  <Slides>39</Slides>
  <Notes>39</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39</vt:i4>
      </vt:variant>
    </vt:vector>
  </HeadingPairs>
  <TitlesOfParts>
    <vt:vector size="45" baseType="lpstr">
      <vt:lpstr>Arial</vt:lpstr>
      <vt:lpstr>Calibri</vt:lpstr>
      <vt:lpstr>Calibri Light</vt:lpstr>
      <vt:lpstr>Georgia</vt:lpstr>
      <vt:lpstr>Office Theme</vt:lpstr>
      <vt:lpstr>10_FHI 360 Theme Title</vt:lpstr>
      <vt:lpstr>Session 1  Decentralized Drug Distribution of Antiretroviral Therapy in the Private Sector: Introduction to the Models</vt:lpstr>
      <vt:lpstr>Learning objectives</vt:lpstr>
      <vt:lpstr>Introduction</vt:lpstr>
      <vt:lpstr>Why to involve the private sector in ART distribution</vt:lpstr>
      <vt:lpstr>Why to involve the private sector in ART distribution (cont.)</vt:lpstr>
      <vt:lpstr>DDD: Vision for the future</vt:lpstr>
      <vt:lpstr>Activity</vt:lpstr>
      <vt:lpstr>Existing DDD of ART models in the private sector</vt:lpstr>
      <vt:lpstr>Benefits provided by all types DDD of ART models </vt:lpstr>
      <vt:lpstr>Activity: Examples of African countries with existing DDD models </vt:lpstr>
      <vt:lpstr>PowerPoint Presentation</vt:lpstr>
      <vt:lpstr>PowerPoint Presentation</vt:lpstr>
      <vt:lpstr>Private hospital models of DDD of ART</vt:lpstr>
      <vt:lpstr>Additional benefits for clients who enroll in the private hospital model</vt:lpstr>
      <vt:lpstr>Optional reading: Private hospital models</vt:lpstr>
      <vt:lpstr>PowerPoint Presentation</vt:lpstr>
      <vt:lpstr> Pharmacy dispensing unit (PDU)</vt:lpstr>
      <vt:lpstr>Pharmacy dispensing unit (cont.)</vt:lpstr>
      <vt:lpstr> Central chronic medicine dispensing and distribution (CCMDD)</vt:lpstr>
      <vt:lpstr>Prescription collection units (PCUs) ─ lockers</vt:lpstr>
      <vt:lpstr>Additional benefits for clients who enroll in automated dispensing DDD models</vt:lpstr>
      <vt:lpstr>Optional reading: Automated models</vt:lpstr>
      <vt:lpstr>PowerPoint Presentation</vt:lpstr>
      <vt:lpstr>Private/community pharmacy model</vt:lpstr>
      <vt:lpstr>Flow of clients, commodities, and records between hub facility and private pharmacies </vt:lpstr>
      <vt:lpstr>Private pharmacy: Three models</vt:lpstr>
      <vt:lpstr>Key elements of private (community) pharmacy model </vt:lpstr>
      <vt:lpstr>Optional reading: Community pharmacy models</vt:lpstr>
      <vt:lpstr>Private pharmacy model in country X</vt:lpstr>
      <vt:lpstr>Activity: Review of implementation steps for DDD model rollout </vt:lpstr>
      <vt:lpstr>Activity: Review of implementation steps for DDD model rollout </vt:lpstr>
      <vt:lpstr>Business case for private sector pharmacies</vt:lpstr>
      <vt:lpstr>Summary of implementation steps</vt:lpstr>
      <vt:lpstr>Additional benefits for clients who enroll in private pharmacy model</vt:lpstr>
      <vt:lpstr>Key success factors</vt:lpstr>
      <vt:lpstr>Key success factors (cont.)</vt:lpstr>
      <vt:lpstr>Modifying DDD models to address COVID-19 disruption</vt:lpstr>
      <vt:lpstr>DDD in the context of COVID-19</vt:lpstr>
      <vt:lpstr>Conclusions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Shannon Dyson</dc:creator>
  <cp:lastModifiedBy>Lucy Harber</cp:lastModifiedBy>
  <cp:revision>1</cp:revision>
  <cp:lastPrinted>2019-10-25T21:21:13Z</cp:lastPrinted>
  <dcterms:created xsi:type="dcterms:W3CDTF">2019-10-25T09:42:36Z</dcterms:created>
  <dcterms:modified xsi:type="dcterms:W3CDTF">2021-05-28T15:25:18Z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0x010100DADA0D9DFEA7E94D83B062B2820FBDD9</vt:lpwstr>
  </property>
</Properties>
</file>