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9" r:id="rId5"/>
    <p:sldId id="266" r:id="rId6"/>
    <p:sldId id="265" r:id="rId7"/>
    <p:sldId id="268" r:id="rId8"/>
    <p:sldId id="267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A8"/>
    <a:srgbClr val="186697"/>
    <a:srgbClr val="1B6C9F"/>
    <a:srgbClr val="004B70"/>
    <a:srgbClr val="004F76"/>
    <a:srgbClr val="004976"/>
    <a:srgbClr val="002838"/>
    <a:srgbClr val="006086"/>
    <a:srgbClr val="228ABD"/>
    <a:srgbClr val="007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8488" autoAdjust="0"/>
  </p:normalViewPr>
  <p:slideViewPr>
    <p:cSldViewPr snapToGrid="0">
      <p:cViewPr>
        <p:scale>
          <a:sx n="90" d="100"/>
          <a:sy n="90" d="100"/>
        </p:scale>
        <p:origin x="-330" y="180"/>
      </p:cViewPr>
      <p:guideLst>
        <p:guide orient="horz" pos="72"/>
        <p:guide orient="horz" pos="259"/>
        <p:guide orient="horz" pos="4244"/>
        <p:guide orient="horz" pos="2604"/>
        <p:guide orient="horz" pos="718"/>
        <p:guide orient="horz" pos="4022"/>
        <p:guide pos="5686"/>
        <p:guide pos="5410"/>
        <p:guide pos="75"/>
        <p:guide pos="2887"/>
        <p:guide pos="3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120650" y="3810000"/>
            <a:ext cx="8909050" cy="2578100"/>
          </a:xfrm>
          <a:prstGeom prst="rect">
            <a:avLst/>
          </a:prstGeom>
          <a:solidFill>
            <a:srgbClr val="006B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itle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" y="4133850"/>
            <a:ext cx="2006600" cy="9518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2475" y="4638675"/>
            <a:ext cx="4124324" cy="1069975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8824" y="4229100"/>
            <a:ext cx="4124325" cy="36195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20650" y="6248400"/>
            <a:ext cx="8909050" cy="146050"/>
          </a:xfrm>
          <a:prstGeom prst="rect">
            <a:avLst/>
          </a:prstGeom>
          <a:solidFill>
            <a:srgbClr val="006BA8"/>
          </a:solidFill>
          <a:ln>
            <a:noFill/>
          </a:ln>
          <a:effectLst>
            <a:innerShdw blurRad="63500" dist="50800" dir="54000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0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y_Backcground_photosRight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062" y="111124"/>
            <a:ext cx="8907463" cy="6276975"/>
          </a:xfrm>
          <a:prstGeom prst="rect">
            <a:avLst/>
          </a:prstGeom>
        </p:spPr>
      </p:pic>
      <p:pic>
        <p:nvPicPr>
          <p:cNvPr id="4" name="Picture 3" descr="india family of 4 2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5973" y="1854985"/>
            <a:ext cx="2130552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5973" y="445031"/>
            <a:ext cx="2130552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5973" y="4685497"/>
            <a:ext cx="2130552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5973" y="3271828"/>
            <a:ext cx="2130552" cy="13716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63550" y="1150144"/>
            <a:ext cx="6174317" cy="462756"/>
          </a:xfrm>
        </p:spPr>
        <p:txBody>
          <a:bodyPr>
            <a:noAutofit/>
          </a:bodyPr>
          <a:lstStyle>
            <a:lvl1pPr algn="l">
              <a:defRPr sz="2800" b="1" cap="all">
                <a:solidFill>
                  <a:srgbClr val="1B6C9F"/>
                </a:solidFill>
              </a:defRPr>
            </a:lvl1pPr>
          </a:lstStyle>
          <a:p>
            <a:r>
              <a:rPr lang="en-US" dirty="0" smtClean="0"/>
              <a:t>CLICK TO EDIT MASTER SLIDE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3550" y="1831249"/>
            <a:ext cx="6174317" cy="2021084"/>
          </a:xfrm>
        </p:spPr>
        <p:txBody>
          <a:bodyPr/>
          <a:lstStyle>
            <a:lvl1pPr>
              <a:defRPr sz="2400">
                <a:solidFill>
                  <a:srgbClr val="444444"/>
                </a:solidFill>
              </a:defRPr>
            </a:lvl1pPr>
            <a:lvl2pPr>
              <a:defRPr sz="2400">
                <a:solidFill>
                  <a:srgbClr val="444444"/>
                </a:solidFill>
              </a:defRPr>
            </a:lvl2pPr>
            <a:lvl3pPr>
              <a:defRPr sz="2200">
                <a:solidFill>
                  <a:srgbClr val="444444"/>
                </a:solidFill>
              </a:defRPr>
            </a:lvl3pPr>
            <a:lvl4pPr>
              <a:defRPr sz="2200">
                <a:solidFill>
                  <a:srgbClr val="444444"/>
                </a:solidFill>
              </a:defRPr>
            </a:lvl4pPr>
            <a:lvl5pPr>
              <a:defRPr sz="2200">
                <a:solidFill>
                  <a:srgbClr val="44444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96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y_Backcground_photosRight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062" y="111124"/>
            <a:ext cx="8907463" cy="6276975"/>
          </a:xfrm>
          <a:prstGeom prst="rect">
            <a:avLst/>
          </a:prstGeom>
        </p:spPr>
      </p:pic>
      <p:pic>
        <p:nvPicPr>
          <p:cNvPr id="4" name="Picture 3" descr="india family of 4 2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5973" y="2102379"/>
            <a:ext cx="2130552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5973" y="692425"/>
            <a:ext cx="2130552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5973" y="4932891"/>
            <a:ext cx="2130552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5973" y="3519222"/>
            <a:ext cx="2130552" cy="13716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08001" y="230612"/>
            <a:ext cx="8119978" cy="367348"/>
          </a:xfrm>
          <a:prstGeom prst="rect">
            <a:avLst/>
          </a:prstGeom>
          <a:solidFill>
            <a:srgbClr val="006B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 userDrawn="1"/>
        </p:nvSpPr>
        <p:spPr>
          <a:xfrm rot="5400000" flipH="1">
            <a:off x="8594726" y="260347"/>
            <a:ext cx="368301" cy="311154"/>
          </a:xfrm>
          <a:prstGeom prst="trapezoid">
            <a:avLst>
              <a:gd name="adj" fmla="val 21611"/>
            </a:avLst>
          </a:prstGeom>
          <a:solidFill>
            <a:srgbClr val="004B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228ABD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 flipH="1">
            <a:off x="8931275" y="298451"/>
            <a:ext cx="215900" cy="234950"/>
          </a:xfrm>
          <a:prstGeom prst="rect">
            <a:avLst/>
          </a:prstGeom>
          <a:solidFill>
            <a:srgbClr val="1866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" y="295276"/>
            <a:ext cx="196848" cy="234950"/>
          </a:xfrm>
          <a:prstGeom prst="rect">
            <a:avLst/>
          </a:prstGeom>
          <a:solidFill>
            <a:srgbClr val="228A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oid 14"/>
          <p:cNvSpPr/>
          <p:nvPr userDrawn="1"/>
        </p:nvSpPr>
        <p:spPr>
          <a:xfrm rot="16200000">
            <a:off x="168277" y="257172"/>
            <a:ext cx="368301" cy="311154"/>
          </a:xfrm>
          <a:prstGeom prst="trapezoid">
            <a:avLst>
              <a:gd name="adj" fmla="val 21611"/>
            </a:avLst>
          </a:prstGeom>
          <a:solidFill>
            <a:srgbClr val="0060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228ABD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63550" y="1150144"/>
            <a:ext cx="6174317" cy="462756"/>
          </a:xfrm>
        </p:spPr>
        <p:txBody>
          <a:bodyPr>
            <a:noAutofit/>
          </a:bodyPr>
          <a:lstStyle>
            <a:lvl1pPr algn="l">
              <a:defRPr sz="2800" b="1" cap="all">
                <a:solidFill>
                  <a:srgbClr val="1B6C9F"/>
                </a:solidFill>
              </a:defRPr>
            </a:lvl1pPr>
          </a:lstStyle>
          <a:p>
            <a:r>
              <a:rPr lang="en-US" dirty="0" smtClean="0"/>
              <a:t>CLICK TO EDIT MASTER SLIDE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63550" y="1831249"/>
            <a:ext cx="6174317" cy="2021084"/>
          </a:xfrm>
        </p:spPr>
        <p:txBody>
          <a:bodyPr/>
          <a:lstStyle>
            <a:lvl1pPr>
              <a:defRPr sz="2400">
                <a:solidFill>
                  <a:srgbClr val="444444"/>
                </a:solidFill>
              </a:defRPr>
            </a:lvl1pPr>
            <a:lvl2pPr>
              <a:defRPr sz="2400">
                <a:solidFill>
                  <a:srgbClr val="444444"/>
                </a:solidFill>
              </a:defRPr>
            </a:lvl2pPr>
            <a:lvl3pPr>
              <a:defRPr sz="2200">
                <a:solidFill>
                  <a:srgbClr val="444444"/>
                </a:solidFill>
              </a:defRPr>
            </a:lvl3pPr>
            <a:lvl4pPr>
              <a:defRPr sz="2200">
                <a:solidFill>
                  <a:srgbClr val="444444"/>
                </a:solidFill>
              </a:defRPr>
            </a:lvl4pPr>
            <a:lvl5pPr>
              <a:defRPr sz="2200">
                <a:solidFill>
                  <a:srgbClr val="44444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996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63550" y="6492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5" name="Picture 14" descr="Photo_Backcground_Graduat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533" y="125942"/>
            <a:ext cx="8907992" cy="6266391"/>
          </a:xfrm>
          <a:prstGeom prst="rect">
            <a:avLst/>
          </a:prstGeom>
          <a:ln>
            <a:noFill/>
          </a:ln>
        </p:spPr>
      </p:pic>
      <p:sp>
        <p:nvSpPr>
          <p:cNvPr id="16" name="Rectangle 15"/>
          <p:cNvSpPr/>
          <p:nvPr userDrawn="1"/>
        </p:nvSpPr>
        <p:spPr>
          <a:xfrm rot="5400000">
            <a:off x="174360" y="68526"/>
            <a:ext cx="6267980" cy="6379633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118534" y="111124"/>
            <a:ext cx="5638800" cy="628120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 userDrawn="1"/>
        </p:nvSpPr>
        <p:spPr>
          <a:xfrm>
            <a:off x="463550" y="1150144"/>
            <a:ext cx="5014383" cy="462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rgbClr val="1B6C9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SLIDE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63550" y="1831249"/>
            <a:ext cx="5031317" cy="2021084"/>
          </a:xfrm>
        </p:spPr>
        <p:txBody>
          <a:bodyPr/>
          <a:lstStyle>
            <a:lvl1pPr>
              <a:defRPr sz="2400">
                <a:solidFill>
                  <a:srgbClr val="444444"/>
                </a:solidFill>
              </a:defRPr>
            </a:lvl1pPr>
            <a:lvl2pPr>
              <a:defRPr sz="2400">
                <a:solidFill>
                  <a:srgbClr val="444444"/>
                </a:solidFill>
              </a:defRPr>
            </a:lvl2pPr>
            <a:lvl3pPr>
              <a:defRPr sz="2200">
                <a:solidFill>
                  <a:srgbClr val="444444"/>
                </a:solidFill>
              </a:defRPr>
            </a:lvl3pPr>
            <a:lvl4pPr>
              <a:defRPr sz="2200">
                <a:solidFill>
                  <a:srgbClr val="444444"/>
                </a:solidFill>
              </a:defRPr>
            </a:lvl4pPr>
            <a:lvl5pPr>
              <a:defRPr sz="2200">
                <a:solidFill>
                  <a:srgbClr val="44444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120650" y="6278033"/>
            <a:ext cx="8909050" cy="11641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>
            <a:noFill/>
          </a:ln>
          <a:effectLst>
            <a:innerShdw blurRad="63500" dist="50800" dir="54000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0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Photo_Backcground_Graduat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533" y="125942"/>
            <a:ext cx="8907992" cy="6266391"/>
          </a:xfrm>
          <a:prstGeom prst="rect">
            <a:avLst/>
          </a:prstGeom>
          <a:ln>
            <a:noFill/>
          </a:ln>
        </p:spPr>
      </p:pic>
      <p:sp>
        <p:nvSpPr>
          <p:cNvPr id="4" name="Rectangle 3"/>
          <p:cNvSpPr/>
          <p:nvPr userDrawn="1"/>
        </p:nvSpPr>
        <p:spPr>
          <a:xfrm rot="5400000">
            <a:off x="174360" y="68526"/>
            <a:ext cx="6267980" cy="6379633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18534" y="111124"/>
            <a:ext cx="5638800" cy="628120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63550" y="1150144"/>
            <a:ext cx="5014383" cy="462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rgbClr val="1B6C9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SLIDE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3550" y="1831249"/>
            <a:ext cx="5031317" cy="2021084"/>
          </a:xfrm>
        </p:spPr>
        <p:txBody>
          <a:bodyPr/>
          <a:lstStyle>
            <a:lvl1pPr>
              <a:defRPr sz="2400">
                <a:solidFill>
                  <a:srgbClr val="444444"/>
                </a:solidFill>
              </a:defRPr>
            </a:lvl1pPr>
            <a:lvl2pPr>
              <a:defRPr sz="2400">
                <a:solidFill>
                  <a:srgbClr val="444444"/>
                </a:solidFill>
              </a:defRPr>
            </a:lvl2pPr>
            <a:lvl3pPr>
              <a:defRPr sz="2200">
                <a:solidFill>
                  <a:srgbClr val="444444"/>
                </a:solidFill>
              </a:defRPr>
            </a:lvl3pPr>
            <a:lvl4pPr>
              <a:defRPr sz="2200">
                <a:solidFill>
                  <a:srgbClr val="444444"/>
                </a:solidFill>
              </a:defRPr>
            </a:lvl4pPr>
            <a:lvl5pPr>
              <a:defRPr sz="2200">
                <a:solidFill>
                  <a:srgbClr val="44444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08001" y="230612"/>
            <a:ext cx="8119978" cy="367348"/>
          </a:xfrm>
          <a:prstGeom prst="rect">
            <a:avLst/>
          </a:prstGeom>
          <a:solidFill>
            <a:srgbClr val="006B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 userDrawn="1"/>
        </p:nvSpPr>
        <p:spPr>
          <a:xfrm rot="5400000" flipH="1">
            <a:off x="8594726" y="260347"/>
            <a:ext cx="368301" cy="311154"/>
          </a:xfrm>
          <a:prstGeom prst="trapezoid">
            <a:avLst>
              <a:gd name="adj" fmla="val 21611"/>
            </a:avLst>
          </a:prstGeom>
          <a:solidFill>
            <a:srgbClr val="004B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228ABD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 flipH="1">
            <a:off x="8931275" y="298451"/>
            <a:ext cx="215900" cy="234950"/>
          </a:xfrm>
          <a:prstGeom prst="rect">
            <a:avLst/>
          </a:prstGeom>
          <a:solidFill>
            <a:srgbClr val="1866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" y="295276"/>
            <a:ext cx="196848" cy="234950"/>
          </a:xfrm>
          <a:prstGeom prst="rect">
            <a:avLst/>
          </a:prstGeom>
          <a:solidFill>
            <a:srgbClr val="228A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 userDrawn="1"/>
        </p:nvSpPr>
        <p:spPr>
          <a:xfrm rot="16200000">
            <a:off x="168277" y="257172"/>
            <a:ext cx="368301" cy="311154"/>
          </a:xfrm>
          <a:prstGeom prst="trapezoid">
            <a:avLst>
              <a:gd name="adj" fmla="val 21611"/>
            </a:avLst>
          </a:prstGeom>
          <a:solidFill>
            <a:srgbClr val="0060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228ABD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0650" y="6278033"/>
            <a:ext cx="8909050" cy="11641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>
            <a:noFill/>
          </a:ln>
          <a:effectLst>
            <a:innerShdw blurRad="63500" dist="50800" dir="54000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120650" y="114300"/>
            <a:ext cx="8909050" cy="6280150"/>
          </a:xfrm>
          <a:prstGeom prst="rect">
            <a:avLst/>
          </a:prstGeom>
          <a:solidFill>
            <a:srgbClr val="006BA8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20650" y="6248400"/>
            <a:ext cx="8909050" cy="146050"/>
          </a:xfrm>
          <a:prstGeom prst="rect">
            <a:avLst/>
          </a:prstGeom>
          <a:solidFill>
            <a:srgbClr val="006BA8"/>
          </a:solidFill>
          <a:ln>
            <a:noFill/>
          </a:ln>
          <a:effectLst>
            <a:innerShdw blurRad="63500" dist="50800" dir="54000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3550" y="1150144"/>
            <a:ext cx="8172450" cy="462756"/>
          </a:xfrm>
        </p:spPr>
        <p:txBody>
          <a:bodyPr>
            <a:no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SLIDE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3550" y="1831249"/>
            <a:ext cx="8180917" cy="2021084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364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120650" y="114300"/>
            <a:ext cx="8909050" cy="6280150"/>
          </a:xfrm>
          <a:prstGeom prst="rect">
            <a:avLst/>
          </a:prstGeom>
          <a:solidFill>
            <a:srgbClr val="006BA8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463550" y="1150144"/>
            <a:ext cx="8229600" cy="462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SLIDE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71500" y="1856649"/>
            <a:ext cx="3841750" cy="4067901"/>
          </a:xfrm>
        </p:spPr>
        <p:txBody>
          <a:bodyPr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759859" y="1856649"/>
            <a:ext cx="3828516" cy="4099651"/>
          </a:xfrm>
        </p:spPr>
        <p:txBody>
          <a:bodyPr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20650" y="6248400"/>
            <a:ext cx="8909050" cy="146050"/>
          </a:xfrm>
          <a:prstGeom prst="rect">
            <a:avLst/>
          </a:prstGeom>
          <a:solidFill>
            <a:srgbClr val="006BA8"/>
          </a:solidFill>
          <a:ln>
            <a:noFill/>
          </a:ln>
          <a:effectLst>
            <a:innerShdw blurRad="63500" dist="50800" dir="54000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03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120650" y="114300"/>
            <a:ext cx="8909050" cy="6280150"/>
          </a:xfrm>
          <a:prstGeom prst="rect">
            <a:avLst/>
          </a:prstGeom>
          <a:solidFill>
            <a:srgbClr val="006B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63550" y="1150144"/>
            <a:ext cx="8229600" cy="462756"/>
          </a:xfrm>
        </p:spPr>
        <p:txBody>
          <a:bodyPr>
            <a:noAutofit/>
          </a:bodyPr>
          <a:lstStyle>
            <a:lvl1pPr algn="l">
              <a:defRPr sz="28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SLIDE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3550" y="1831249"/>
            <a:ext cx="2514600" cy="1648551"/>
          </a:xfrm>
        </p:spPr>
        <p:txBody>
          <a:bodyPr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169562" y="1831249"/>
            <a:ext cx="2514600" cy="1648551"/>
          </a:xfrm>
        </p:spPr>
        <p:txBody>
          <a:bodyPr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3324759" y="1831249"/>
            <a:ext cx="2514600" cy="1648551"/>
          </a:xfrm>
        </p:spPr>
        <p:txBody>
          <a:bodyPr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20650" y="6248400"/>
            <a:ext cx="8909050" cy="146050"/>
          </a:xfrm>
          <a:prstGeom prst="rect">
            <a:avLst/>
          </a:prstGeom>
          <a:solidFill>
            <a:srgbClr val="006BA8"/>
          </a:solidFill>
          <a:ln>
            <a:noFill/>
          </a:ln>
          <a:effectLst>
            <a:innerShdw blurRad="63500" dist="50800" dir="54000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4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120650" y="3810000"/>
            <a:ext cx="8909050" cy="2578100"/>
          </a:xfrm>
          <a:prstGeom prst="rect">
            <a:avLst/>
          </a:prstGeom>
          <a:solidFill>
            <a:srgbClr val="006B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itle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" y="4133850"/>
            <a:ext cx="2006600" cy="951849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482043" y="4116916"/>
            <a:ext cx="4124325" cy="402167"/>
          </a:xfrm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0650" y="6248400"/>
            <a:ext cx="8909050" cy="146050"/>
          </a:xfrm>
          <a:prstGeom prst="rect">
            <a:avLst/>
          </a:prstGeom>
          <a:solidFill>
            <a:srgbClr val="006BA8"/>
          </a:solidFill>
          <a:ln>
            <a:noFill/>
          </a:ln>
          <a:effectLst>
            <a:innerShdw blurRad="63500" dist="50800" dir="54000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4791074" y="5016500"/>
            <a:ext cx="3785658" cy="123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en-US" sz="1500" spc="0" dirty="0" smtClean="0"/>
              <a:t>twitter.com/PathfinderInt</a:t>
            </a:r>
          </a:p>
          <a:p>
            <a:pPr>
              <a:lnSpc>
                <a:spcPts val="2200"/>
              </a:lnSpc>
            </a:pPr>
            <a:r>
              <a:rPr lang="en-US" sz="1500" spc="0" dirty="0" smtClean="0"/>
              <a:t>facebook.com/PathfinderInternational</a:t>
            </a:r>
          </a:p>
          <a:p>
            <a:pPr>
              <a:lnSpc>
                <a:spcPts val="2200"/>
              </a:lnSpc>
            </a:pPr>
            <a:r>
              <a:rPr lang="en-US" sz="1500" spc="0" dirty="0" smtClean="0"/>
              <a:t>Youtube/user/PathfinderInt</a:t>
            </a:r>
            <a:endParaRPr lang="en-US" sz="1500" spc="0" dirty="0"/>
          </a:p>
        </p:txBody>
      </p:sp>
      <p:pic>
        <p:nvPicPr>
          <p:cNvPr id="9" name="Picture 8" descr="socMedia_Twitt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824" y="5120341"/>
            <a:ext cx="228600" cy="194982"/>
          </a:xfrm>
          <a:prstGeom prst="rect">
            <a:avLst/>
          </a:prstGeom>
        </p:spPr>
      </p:pic>
      <p:pic>
        <p:nvPicPr>
          <p:cNvPr id="10" name="Picture 9" descr="socMedia_faceboo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114" y="5418791"/>
            <a:ext cx="215960" cy="235015"/>
          </a:xfrm>
          <a:prstGeom prst="rect">
            <a:avLst/>
          </a:prstGeom>
        </p:spPr>
      </p:pic>
      <p:pic>
        <p:nvPicPr>
          <p:cNvPr id="11" name="Picture 10" descr="socMedia_youtub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124" y="5749056"/>
            <a:ext cx="231776" cy="26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3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y_Bakcground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0" t="1575" r="1250" b="6943"/>
          <a:stretch/>
        </p:blipFill>
        <p:spPr>
          <a:xfrm>
            <a:off x="114300" y="114300"/>
            <a:ext cx="8915400" cy="627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3550" y="1150144"/>
            <a:ext cx="8229600" cy="462756"/>
          </a:xfrm>
        </p:spPr>
        <p:txBody>
          <a:bodyPr>
            <a:noAutofit/>
          </a:bodyPr>
          <a:lstStyle>
            <a:lvl1pPr algn="l">
              <a:defRPr sz="2800" b="1" cap="all">
                <a:solidFill>
                  <a:srgbClr val="1B6C9F"/>
                </a:solidFill>
              </a:defRPr>
            </a:lvl1pPr>
          </a:lstStyle>
          <a:p>
            <a:r>
              <a:rPr lang="en-US" dirty="0" smtClean="0"/>
              <a:t>CLICK TO EDIT MASTER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0" y="1831249"/>
            <a:ext cx="8229600" cy="2021084"/>
          </a:xfrm>
        </p:spPr>
        <p:txBody>
          <a:bodyPr/>
          <a:lstStyle>
            <a:lvl1pPr>
              <a:defRPr sz="2400">
                <a:solidFill>
                  <a:srgbClr val="444444"/>
                </a:solidFill>
              </a:defRPr>
            </a:lvl1pPr>
            <a:lvl2pPr>
              <a:defRPr sz="2400">
                <a:solidFill>
                  <a:srgbClr val="444444"/>
                </a:solidFill>
              </a:defRPr>
            </a:lvl2pPr>
            <a:lvl3pPr>
              <a:defRPr sz="2200">
                <a:solidFill>
                  <a:srgbClr val="444444"/>
                </a:solidFill>
              </a:defRPr>
            </a:lvl3pPr>
            <a:lvl4pPr>
              <a:defRPr sz="2200">
                <a:solidFill>
                  <a:srgbClr val="444444"/>
                </a:solidFill>
              </a:defRPr>
            </a:lvl4pPr>
            <a:lvl5pPr>
              <a:defRPr sz="2200">
                <a:solidFill>
                  <a:srgbClr val="44444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56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y_Bakcground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0" t="1575" r="1250" b="6943"/>
          <a:stretch/>
        </p:blipFill>
        <p:spPr>
          <a:xfrm>
            <a:off x="114300" y="114300"/>
            <a:ext cx="8915400" cy="62738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08001" y="230612"/>
            <a:ext cx="8119978" cy="367348"/>
          </a:xfrm>
          <a:prstGeom prst="rect">
            <a:avLst/>
          </a:prstGeom>
          <a:solidFill>
            <a:srgbClr val="006B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apezoid 15"/>
          <p:cNvSpPr/>
          <p:nvPr userDrawn="1"/>
        </p:nvSpPr>
        <p:spPr>
          <a:xfrm rot="5400000" flipH="1">
            <a:off x="8594726" y="260347"/>
            <a:ext cx="368301" cy="311154"/>
          </a:xfrm>
          <a:prstGeom prst="trapezoid">
            <a:avLst>
              <a:gd name="adj" fmla="val 21611"/>
            </a:avLst>
          </a:prstGeom>
          <a:solidFill>
            <a:srgbClr val="004B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228ABD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flipH="1">
            <a:off x="8931275" y="298451"/>
            <a:ext cx="215900" cy="234950"/>
          </a:xfrm>
          <a:prstGeom prst="rect">
            <a:avLst/>
          </a:prstGeom>
          <a:solidFill>
            <a:srgbClr val="1866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1" y="295276"/>
            <a:ext cx="196848" cy="234950"/>
          </a:xfrm>
          <a:prstGeom prst="rect">
            <a:avLst/>
          </a:prstGeom>
          <a:solidFill>
            <a:srgbClr val="228A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apezoid 18"/>
          <p:cNvSpPr/>
          <p:nvPr userDrawn="1"/>
        </p:nvSpPr>
        <p:spPr>
          <a:xfrm rot="16200000">
            <a:off x="168277" y="257172"/>
            <a:ext cx="368301" cy="311154"/>
          </a:xfrm>
          <a:prstGeom prst="trapezoid">
            <a:avLst>
              <a:gd name="adj" fmla="val 21611"/>
            </a:avLst>
          </a:prstGeom>
          <a:solidFill>
            <a:srgbClr val="0060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228ABD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63550" y="1150144"/>
            <a:ext cx="8229600" cy="462756"/>
          </a:xfrm>
        </p:spPr>
        <p:txBody>
          <a:bodyPr>
            <a:noAutofit/>
          </a:bodyPr>
          <a:lstStyle>
            <a:lvl1pPr algn="l">
              <a:defRPr sz="2800" b="1" cap="all">
                <a:solidFill>
                  <a:srgbClr val="1B6C9F"/>
                </a:solidFill>
              </a:defRPr>
            </a:lvl1pPr>
          </a:lstStyle>
          <a:p>
            <a:r>
              <a:rPr lang="en-US" dirty="0" smtClean="0"/>
              <a:t>CLICK TO EDIT MASTER SLIDE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63550" y="1831249"/>
            <a:ext cx="8229600" cy="2021084"/>
          </a:xfrm>
        </p:spPr>
        <p:txBody>
          <a:bodyPr/>
          <a:lstStyle>
            <a:lvl1pPr>
              <a:defRPr sz="2400">
                <a:solidFill>
                  <a:srgbClr val="444444"/>
                </a:solidFill>
              </a:defRPr>
            </a:lvl1pPr>
            <a:lvl2pPr>
              <a:defRPr sz="2400">
                <a:solidFill>
                  <a:srgbClr val="444444"/>
                </a:solidFill>
              </a:defRPr>
            </a:lvl2pPr>
            <a:lvl3pPr>
              <a:defRPr sz="2200">
                <a:solidFill>
                  <a:srgbClr val="444444"/>
                </a:solidFill>
              </a:defRPr>
            </a:lvl3pPr>
            <a:lvl4pPr>
              <a:defRPr sz="2200">
                <a:solidFill>
                  <a:srgbClr val="444444"/>
                </a:solidFill>
              </a:defRPr>
            </a:lvl4pPr>
            <a:lvl5pPr>
              <a:defRPr sz="2200">
                <a:solidFill>
                  <a:srgbClr val="44444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92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y_Bakcground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0" t="1575" r="1250" b="6943"/>
          <a:stretch/>
        </p:blipFill>
        <p:spPr>
          <a:xfrm>
            <a:off x="114300" y="114300"/>
            <a:ext cx="8915400" cy="62738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571500" y="1856648"/>
            <a:ext cx="3841750" cy="4086951"/>
          </a:xfrm>
        </p:spPr>
        <p:txBody>
          <a:bodyPr/>
          <a:lstStyle>
            <a:lvl1pPr>
              <a:defRPr sz="2400">
                <a:solidFill>
                  <a:srgbClr val="444444"/>
                </a:solidFill>
              </a:defRPr>
            </a:lvl1pPr>
            <a:lvl2pPr>
              <a:defRPr sz="2400">
                <a:solidFill>
                  <a:srgbClr val="444444"/>
                </a:solidFill>
              </a:defRPr>
            </a:lvl2pPr>
            <a:lvl3pPr>
              <a:defRPr sz="2200">
                <a:solidFill>
                  <a:srgbClr val="444444"/>
                </a:solidFill>
              </a:defRPr>
            </a:lvl3pPr>
            <a:lvl4pPr>
              <a:defRPr sz="2200">
                <a:solidFill>
                  <a:srgbClr val="444444"/>
                </a:solidFill>
              </a:defRPr>
            </a:lvl4pPr>
            <a:lvl5pPr>
              <a:defRPr sz="2200">
                <a:solidFill>
                  <a:srgbClr val="44444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62500" y="1856648"/>
            <a:ext cx="3841750" cy="4086951"/>
          </a:xfrm>
        </p:spPr>
        <p:txBody>
          <a:bodyPr/>
          <a:lstStyle>
            <a:lvl1pPr>
              <a:defRPr sz="2400">
                <a:solidFill>
                  <a:srgbClr val="444444"/>
                </a:solidFill>
              </a:defRPr>
            </a:lvl1pPr>
            <a:lvl2pPr>
              <a:defRPr sz="2400">
                <a:solidFill>
                  <a:srgbClr val="444444"/>
                </a:solidFill>
              </a:defRPr>
            </a:lvl2pPr>
            <a:lvl3pPr>
              <a:defRPr sz="2200">
                <a:solidFill>
                  <a:srgbClr val="444444"/>
                </a:solidFill>
              </a:defRPr>
            </a:lvl3pPr>
            <a:lvl4pPr>
              <a:defRPr sz="2200">
                <a:solidFill>
                  <a:srgbClr val="444444"/>
                </a:solidFill>
              </a:defRPr>
            </a:lvl4pPr>
            <a:lvl5pPr>
              <a:defRPr sz="2200">
                <a:solidFill>
                  <a:srgbClr val="44444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3550" y="1150144"/>
            <a:ext cx="8140700" cy="462756"/>
          </a:xfrm>
        </p:spPr>
        <p:txBody>
          <a:bodyPr>
            <a:noAutofit/>
          </a:bodyPr>
          <a:lstStyle>
            <a:lvl1pPr algn="l">
              <a:defRPr sz="2800" b="1" cap="all">
                <a:solidFill>
                  <a:srgbClr val="1B6C9F"/>
                </a:solidFill>
              </a:defRPr>
            </a:lvl1pPr>
          </a:lstStyle>
          <a:p>
            <a:r>
              <a:rPr lang="en-US" dirty="0" smtClean="0"/>
              <a:t>CLICK TO EDIT MASTER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5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y_Bakcground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0" t="1575" r="1250" b="6943"/>
          <a:stretch/>
        </p:blipFill>
        <p:spPr>
          <a:xfrm>
            <a:off x="114300" y="114300"/>
            <a:ext cx="8915400" cy="62738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08001" y="230612"/>
            <a:ext cx="8119978" cy="367348"/>
          </a:xfrm>
          <a:prstGeom prst="rect">
            <a:avLst/>
          </a:prstGeom>
          <a:solidFill>
            <a:srgbClr val="006B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apezoid 15"/>
          <p:cNvSpPr/>
          <p:nvPr userDrawn="1"/>
        </p:nvSpPr>
        <p:spPr>
          <a:xfrm rot="5400000" flipH="1">
            <a:off x="8594726" y="260347"/>
            <a:ext cx="368301" cy="311154"/>
          </a:xfrm>
          <a:prstGeom prst="trapezoid">
            <a:avLst>
              <a:gd name="adj" fmla="val 21611"/>
            </a:avLst>
          </a:prstGeom>
          <a:solidFill>
            <a:srgbClr val="004B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228ABD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flipH="1">
            <a:off x="8931275" y="298451"/>
            <a:ext cx="215900" cy="234950"/>
          </a:xfrm>
          <a:prstGeom prst="rect">
            <a:avLst/>
          </a:prstGeom>
          <a:solidFill>
            <a:srgbClr val="1866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1" y="295276"/>
            <a:ext cx="196848" cy="234950"/>
          </a:xfrm>
          <a:prstGeom prst="rect">
            <a:avLst/>
          </a:prstGeom>
          <a:solidFill>
            <a:srgbClr val="228A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apezoid 18"/>
          <p:cNvSpPr/>
          <p:nvPr userDrawn="1"/>
        </p:nvSpPr>
        <p:spPr>
          <a:xfrm rot="16200000">
            <a:off x="168277" y="257172"/>
            <a:ext cx="368301" cy="311154"/>
          </a:xfrm>
          <a:prstGeom prst="trapezoid">
            <a:avLst>
              <a:gd name="adj" fmla="val 21611"/>
            </a:avLst>
          </a:prstGeom>
          <a:solidFill>
            <a:srgbClr val="0060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228ABD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571500" y="1856648"/>
            <a:ext cx="3841750" cy="4086951"/>
          </a:xfrm>
        </p:spPr>
        <p:txBody>
          <a:bodyPr/>
          <a:lstStyle>
            <a:lvl1pPr>
              <a:defRPr sz="2400">
                <a:solidFill>
                  <a:srgbClr val="444444"/>
                </a:solidFill>
              </a:defRPr>
            </a:lvl1pPr>
            <a:lvl2pPr>
              <a:defRPr sz="2400">
                <a:solidFill>
                  <a:srgbClr val="444444"/>
                </a:solidFill>
              </a:defRPr>
            </a:lvl2pPr>
            <a:lvl3pPr>
              <a:defRPr sz="2200">
                <a:solidFill>
                  <a:srgbClr val="444444"/>
                </a:solidFill>
              </a:defRPr>
            </a:lvl3pPr>
            <a:lvl4pPr>
              <a:defRPr sz="2200">
                <a:solidFill>
                  <a:srgbClr val="444444"/>
                </a:solidFill>
              </a:defRPr>
            </a:lvl4pPr>
            <a:lvl5pPr>
              <a:defRPr sz="2200">
                <a:solidFill>
                  <a:srgbClr val="44444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762500" y="1856648"/>
            <a:ext cx="3841750" cy="4086951"/>
          </a:xfrm>
        </p:spPr>
        <p:txBody>
          <a:bodyPr/>
          <a:lstStyle>
            <a:lvl1pPr>
              <a:defRPr sz="2400">
                <a:solidFill>
                  <a:srgbClr val="444444"/>
                </a:solidFill>
              </a:defRPr>
            </a:lvl1pPr>
            <a:lvl2pPr>
              <a:defRPr sz="2400">
                <a:solidFill>
                  <a:srgbClr val="444444"/>
                </a:solidFill>
              </a:defRPr>
            </a:lvl2pPr>
            <a:lvl3pPr>
              <a:defRPr sz="2200">
                <a:solidFill>
                  <a:srgbClr val="444444"/>
                </a:solidFill>
              </a:defRPr>
            </a:lvl3pPr>
            <a:lvl4pPr>
              <a:defRPr sz="2200">
                <a:solidFill>
                  <a:srgbClr val="444444"/>
                </a:solidFill>
              </a:defRPr>
            </a:lvl4pPr>
            <a:lvl5pPr>
              <a:defRPr sz="2200">
                <a:solidFill>
                  <a:srgbClr val="44444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63550" y="1150144"/>
            <a:ext cx="8140700" cy="462756"/>
          </a:xfrm>
        </p:spPr>
        <p:txBody>
          <a:bodyPr>
            <a:noAutofit/>
          </a:bodyPr>
          <a:lstStyle>
            <a:lvl1pPr algn="l">
              <a:defRPr sz="2800" b="1" cap="all">
                <a:solidFill>
                  <a:srgbClr val="1B6C9F"/>
                </a:solidFill>
              </a:defRPr>
            </a:lvl1pPr>
          </a:lstStyle>
          <a:p>
            <a:r>
              <a:rPr lang="en-US" dirty="0" smtClean="0"/>
              <a:t>CLICK TO EDIT MASTER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3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y_Map_Bakcground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" t="1667" r="1354" b="6852"/>
          <a:stretch/>
        </p:blipFill>
        <p:spPr>
          <a:xfrm>
            <a:off x="114300" y="114300"/>
            <a:ext cx="8918576" cy="62738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3550" y="1150144"/>
            <a:ext cx="8229600" cy="462756"/>
          </a:xfrm>
        </p:spPr>
        <p:txBody>
          <a:bodyPr>
            <a:noAutofit/>
          </a:bodyPr>
          <a:lstStyle>
            <a:lvl1pPr algn="l">
              <a:defRPr sz="2800" b="1" cap="all">
                <a:solidFill>
                  <a:srgbClr val="1B6C9F"/>
                </a:solidFill>
              </a:defRPr>
            </a:lvl1pPr>
          </a:lstStyle>
          <a:p>
            <a:r>
              <a:rPr lang="en-US" dirty="0" smtClean="0"/>
              <a:t>CLICK TO EDIT MASTER SLIDE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3550" y="1831249"/>
            <a:ext cx="8229600" cy="2021084"/>
          </a:xfrm>
        </p:spPr>
        <p:txBody>
          <a:bodyPr/>
          <a:lstStyle>
            <a:lvl1pPr>
              <a:defRPr sz="2400">
                <a:solidFill>
                  <a:srgbClr val="444444"/>
                </a:solidFill>
              </a:defRPr>
            </a:lvl1pPr>
            <a:lvl2pPr>
              <a:defRPr sz="2400">
                <a:solidFill>
                  <a:srgbClr val="444444"/>
                </a:solidFill>
              </a:defRPr>
            </a:lvl2pPr>
            <a:lvl3pPr>
              <a:defRPr sz="2200">
                <a:solidFill>
                  <a:srgbClr val="444444"/>
                </a:solidFill>
              </a:defRPr>
            </a:lvl3pPr>
            <a:lvl4pPr>
              <a:defRPr sz="2200">
                <a:solidFill>
                  <a:srgbClr val="444444"/>
                </a:solidFill>
              </a:defRPr>
            </a:lvl4pPr>
            <a:lvl5pPr>
              <a:defRPr sz="2200">
                <a:solidFill>
                  <a:srgbClr val="44444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0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y_Map_Bakcground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" t="1667" r="1354" b="6852"/>
          <a:stretch/>
        </p:blipFill>
        <p:spPr>
          <a:xfrm>
            <a:off x="114300" y="114300"/>
            <a:ext cx="8918576" cy="62738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508001" y="230612"/>
            <a:ext cx="8119978" cy="367348"/>
          </a:xfrm>
          <a:prstGeom prst="rect">
            <a:avLst/>
          </a:prstGeom>
          <a:solidFill>
            <a:srgbClr val="006B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apezoid 16"/>
          <p:cNvSpPr/>
          <p:nvPr userDrawn="1"/>
        </p:nvSpPr>
        <p:spPr>
          <a:xfrm rot="5400000" flipH="1">
            <a:off x="8594726" y="260347"/>
            <a:ext cx="368301" cy="311154"/>
          </a:xfrm>
          <a:prstGeom prst="trapezoid">
            <a:avLst>
              <a:gd name="adj" fmla="val 21611"/>
            </a:avLst>
          </a:prstGeom>
          <a:solidFill>
            <a:srgbClr val="004B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228ABD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flipH="1">
            <a:off x="8931275" y="298451"/>
            <a:ext cx="215900" cy="234950"/>
          </a:xfrm>
          <a:prstGeom prst="rect">
            <a:avLst/>
          </a:prstGeom>
          <a:solidFill>
            <a:srgbClr val="1866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" y="295276"/>
            <a:ext cx="196848" cy="234950"/>
          </a:xfrm>
          <a:prstGeom prst="rect">
            <a:avLst/>
          </a:prstGeom>
          <a:solidFill>
            <a:srgbClr val="228A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ezoid 19"/>
          <p:cNvSpPr/>
          <p:nvPr userDrawn="1"/>
        </p:nvSpPr>
        <p:spPr>
          <a:xfrm rot="16200000">
            <a:off x="168277" y="257172"/>
            <a:ext cx="368301" cy="311154"/>
          </a:xfrm>
          <a:prstGeom prst="trapezoid">
            <a:avLst>
              <a:gd name="adj" fmla="val 21611"/>
            </a:avLst>
          </a:prstGeom>
          <a:solidFill>
            <a:srgbClr val="0060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228ABD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463550" y="1150144"/>
            <a:ext cx="8229600" cy="462756"/>
          </a:xfrm>
        </p:spPr>
        <p:txBody>
          <a:bodyPr>
            <a:noAutofit/>
          </a:bodyPr>
          <a:lstStyle>
            <a:lvl1pPr algn="l">
              <a:defRPr sz="2800" b="1" cap="all">
                <a:solidFill>
                  <a:srgbClr val="1B6C9F"/>
                </a:solidFill>
              </a:defRPr>
            </a:lvl1pPr>
          </a:lstStyle>
          <a:p>
            <a:r>
              <a:rPr lang="en-US" dirty="0" smtClean="0"/>
              <a:t>CLICK TO EDIT MASTER SLIDE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63550" y="1831249"/>
            <a:ext cx="8229600" cy="2021084"/>
          </a:xfrm>
        </p:spPr>
        <p:txBody>
          <a:bodyPr/>
          <a:lstStyle>
            <a:lvl1pPr>
              <a:defRPr sz="2400">
                <a:solidFill>
                  <a:srgbClr val="444444"/>
                </a:solidFill>
              </a:defRPr>
            </a:lvl1pPr>
            <a:lvl2pPr>
              <a:defRPr sz="2400">
                <a:solidFill>
                  <a:srgbClr val="444444"/>
                </a:solidFill>
              </a:defRPr>
            </a:lvl2pPr>
            <a:lvl3pPr>
              <a:defRPr sz="2200">
                <a:solidFill>
                  <a:srgbClr val="444444"/>
                </a:solidFill>
              </a:defRPr>
            </a:lvl3pPr>
            <a:lvl4pPr>
              <a:defRPr sz="2200">
                <a:solidFill>
                  <a:srgbClr val="444444"/>
                </a:solidFill>
              </a:defRPr>
            </a:lvl4pPr>
            <a:lvl5pPr>
              <a:defRPr sz="2200">
                <a:solidFill>
                  <a:srgbClr val="44444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3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y_Backcground_photosLower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2" t="1620" r="1284" b="6852"/>
          <a:stretch/>
        </p:blipFill>
        <p:spPr>
          <a:xfrm>
            <a:off x="119062" y="111125"/>
            <a:ext cx="8907463" cy="6276975"/>
          </a:xfrm>
          <a:prstGeom prst="rect">
            <a:avLst/>
          </a:prstGeom>
        </p:spPr>
      </p:pic>
      <p:pic>
        <p:nvPicPr>
          <p:cNvPr id="8" name="Picture 7" descr="india family of 4 2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7437" y="5180013"/>
            <a:ext cx="2192337" cy="12080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063" y="5181600"/>
            <a:ext cx="2193925" cy="12070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2600" y="5178425"/>
            <a:ext cx="2195513" cy="12096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5814" y="5180013"/>
            <a:ext cx="2194560" cy="12080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63550" y="1150144"/>
            <a:ext cx="8229600" cy="462756"/>
          </a:xfrm>
        </p:spPr>
        <p:txBody>
          <a:bodyPr>
            <a:noAutofit/>
          </a:bodyPr>
          <a:lstStyle>
            <a:lvl1pPr algn="l">
              <a:defRPr sz="2800" b="1" cap="all">
                <a:solidFill>
                  <a:srgbClr val="1B6C9F"/>
                </a:solidFill>
              </a:defRPr>
            </a:lvl1pPr>
          </a:lstStyle>
          <a:p>
            <a:r>
              <a:rPr lang="en-US" dirty="0" smtClean="0"/>
              <a:t>CLICK TO EDIT MASTER SLIDE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3550" y="1831249"/>
            <a:ext cx="8229600" cy="2021084"/>
          </a:xfrm>
        </p:spPr>
        <p:txBody>
          <a:bodyPr/>
          <a:lstStyle>
            <a:lvl1pPr>
              <a:defRPr sz="2400">
                <a:solidFill>
                  <a:srgbClr val="444444"/>
                </a:solidFill>
              </a:defRPr>
            </a:lvl1pPr>
            <a:lvl2pPr>
              <a:defRPr sz="2400">
                <a:solidFill>
                  <a:srgbClr val="444444"/>
                </a:solidFill>
              </a:defRPr>
            </a:lvl2pPr>
            <a:lvl3pPr>
              <a:defRPr sz="2200">
                <a:solidFill>
                  <a:srgbClr val="444444"/>
                </a:solidFill>
              </a:defRPr>
            </a:lvl3pPr>
            <a:lvl4pPr>
              <a:defRPr sz="2200">
                <a:solidFill>
                  <a:srgbClr val="444444"/>
                </a:solidFill>
              </a:defRPr>
            </a:lvl4pPr>
            <a:lvl5pPr>
              <a:defRPr sz="2200">
                <a:solidFill>
                  <a:srgbClr val="44444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9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y_Backcground_photosLower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2" t="1620" r="1284" b="6852"/>
          <a:stretch/>
        </p:blipFill>
        <p:spPr>
          <a:xfrm>
            <a:off x="119062" y="111125"/>
            <a:ext cx="8907463" cy="6276975"/>
          </a:xfrm>
          <a:prstGeom prst="rect">
            <a:avLst/>
          </a:prstGeom>
        </p:spPr>
      </p:pic>
      <p:pic>
        <p:nvPicPr>
          <p:cNvPr id="4" name="Picture 3" descr="india family of 4 2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7437" y="5180013"/>
            <a:ext cx="2192337" cy="12080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063" y="5181600"/>
            <a:ext cx="2193925" cy="1207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2600" y="5178425"/>
            <a:ext cx="2195513" cy="12096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5814" y="5180013"/>
            <a:ext cx="2194560" cy="1208087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508001" y="230612"/>
            <a:ext cx="8119978" cy="367348"/>
          </a:xfrm>
          <a:prstGeom prst="rect">
            <a:avLst/>
          </a:prstGeom>
          <a:solidFill>
            <a:srgbClr val="006B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apezoid 18"/>
          <p:cNvSpPr/>
          <p:nvPr userDrawn="1"/>
        </p:nvSpPr>
        <p:spPr>
          <a:xfrm rot="5400000" flipH="1">
            <a:off x="8594726" y="260347"/>
            <a:ext cx="368301" cy="311154"/>
          </a:xfrm>
          <a:prstGeom prst="trapezoid">
            <a:avLst>
              <a:gd name="adj" fmla="val 21611"/>
            </a:avLst>
          </a:prstGeom>
          <a:solidFill>
            <a:srgbClr val="004B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228ABD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 flipH="1">
            <a:off x="8931275" y="298451"/>
            <a:ext cx="215900" cy="234950"/>
          </a:xfrm>
          <a:prstGeom prst="rect">
            <a:avLst/>
          </a:prstGeom>
          <a:solidFill>
            <a:srgbClr val="1866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1" y="295276"/>
            <a:ext cx="196848" cy="234950"/>
          </a:xfrm>
          <a:prstGeom prst="rect">
            <a:avLst/>
          </a:prstGeom>
          <a:solidFill>
            <a:srgbClr val="228A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rapezoid 21"/>
          <p:cNvSpPr/>
          <p:nvPr userDrawn="1"/>
        </p:nvSpPr>
        <p:spPr>
          <a:xfrm rot="16200000">
            <a:off x="168277" y="257172"/>
            <a:ext cx="368301" cy="311154"/>
          </a:xfrm>
          <a:prstGeom prst="trapezoid">
            <a:avLst>
              <a:gd name="adj" fmla="val 21611"/>
            </a:avLst>
          </a:prstGeom>
          <a:solidFill>
            <a:srgbClr val="0060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228ABD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63550" y="1150144"/>
            <a:ext cx="8229600" cy="462756"/>
          </a:xfrm>
        </p:spPr>
        <p:txBody>
          <a:bodyPr>
            <a:noAutofit/>
          </a:bodyPr>
          <a:lstStyle>
            <a:lvl1pPr algn="l">
              <a:defRPr sz="2800" b="1" cap="all">
                <a:solidFill>
                  <a:srgbClr val="1B6C9F"/>
                </a:solidFill>
              </a:defRPr>
            </a:lvl1pPr>
          </a:lstStyle>
          <a:p>
            <a:r>
              <a:rPr lang="en-US" dirty="0" smtClean="0"/>
              <a:t>CLICK TO EDIT MASTER SLIDE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63550" y="1831249"/>
            <a:ext cx="8229600" cy="2021084"/>
          </a:xfrm>
        </p:spPr>
        <p:txBody>
          <a:bodyPr/>
          <a:lstStyle>
            <a:lvl1pPr>
              <a:defRPr sz="2400">
                <a:solidFill>
                  <a:srgbClr val="444444"/>
                </a:solidFill>
              </a:defRPr>
            </a:lvl1pPr>
            <a:lvl2pPr>
              <a:defRPr sz="2400">
                <a:solidFill>
                  <a:srgbClr val="444444"/>
                </a:solidFill>
              </a:defRPr>
            </a:lvl2pPr>
            <a:lvl3pPr>
              <a:defRPr sz="2200">
                <a:solidFill>
                  <a:srgbClr val="444444"/>
                </a:solidFill>
              </a:defRPr>
            </a:lvl3pPr>
            <a:lvl4pPr>
              <a:defRPr sz="2200">
                <a:solidFill>
                  <a:srgbClr val="444444"/>
                </a:solidFill>
              </a:defRPr>
            </a:lvl4pPr>
            <a:lvl5pPr>
              <a:defRPr sz="2200">
                <a:solidFill>
                  <a:srgbClr val="44444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2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20650" y="6388100"/>
            <a:ext cx="8909050" cy="349250"/>
          </a:xfrm>
          <a:prstGeom prst="rect">
            <a:avLst/>
          </a:prstGeom>
          <a:solidFill>
            <a:srgbClr val="006B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3550" y="6492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550" y="2313849"/>
            <a:ext cx="8229600" cy="1648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pic>
        <p:nvPicPr>
          <p:cNvPr id="12" name="Picture 11" descr="footer_URL.pn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508750"/>
            <a:ext cx="1860035" cy="122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849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84" r:id="rId4"/>
    <p:sldLayoutId id="2147483685" r:id="rId5"/>
    <p:sldLayoutId id="2147483673" r:id="rId6"/>
    <p:sldLayoutId id="2147483675" r:id="rId7"/>
    <p:sldLayoutId id="2147483676" r:id="rId8"/>
    <p:sldLayoutId id="2147483678" r:id="rId9"/>
    <p:sldLayoutId id="2147483651" r:id="rId10"/>
    <p:sldLayoutId id="2147483677" r:id="rId11"/>
    <p:sldLayoutId id="2147483679" r:id="rId12"/>
    <p:sldLayoutId id="2147483682" r:id="rId13"/>
    <p:sldLayoutId id="2147483655" r:id="rId14"/>
    <p:sldLayoutId id="2147483683" r:id="rId15"/>
    <p:sldLayoutId id="2147483681" r:id="rId16"/>
    <p:sldLayoutId id="21474836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472" b="22169"/>
          <a:stretch/>
        </p:blipFill>
        <p:spPr>
          <a:xfrm>
            <a:off x="131419" y="0"/>
            <a:ext cx="8906256" cy="38313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48157" y="4192905"/>
            <a:ext cx="4923127" cy="1189863"/>
          </a:xfrm>
        </p:spPr>
        <p:txBody>
          <a:bodyPr>
            <a:noAutofit/>
          </a:bodyPr>
          <a:lstStyle/>
          <a:p>
            <a:r>
              <a:rPr lang="en-US" sz="3000" b="1" dirty="0"/>
              <a:t>Tackling the Tough Questions: </a:t>
            </a:r>
            <a:r>
              <a:rPr lang="en-US" sz="2800" dirty="0" smtClean="0"/>
              <a:t>Political and Community Support</a:t>
            </a:r>
            <a:endParaRPr lang="en-US" sz="28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982340" y="5610225"/>
            <a:ext cx="4937072" cy="666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/>
              <a:t>Kidest</a:t>
            </a:r>
            <a:r>
              <a:rPr lang="en-US" sz="1600" dirty="0"/>
              <a:t> Lulu, </a:t>
            </a:r>
            <a:r>
              <a:rPr lang="en-US" sz="1600" dirty="0" smtClean="0"/>
              <a:t>Pathfinder International Ethiopia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7452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3" y="101125"/>
            <a:ext cx="8904136" cy="63002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2692" y="2274603"/>
            <a:ext cx="3425825" cy="1970351"/>
          </a:xfrm>
          <a:prstGeom prst="rect">
            <a:avLst/>
          </a:prstGeom>
          <a:solidFill>
            <a:srgbClr val="5E8B44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365760" rIns="274320" bIns="228600" rtlCol="0" anchor="t" anchorCtr="0"/>
          <a:lstStyle/>
          <a:p>
            <a:pPr algn="ctr"/>
            <a:r>
              <a:rPr lang="en-US" sz="4000" dirty="0" smtClean="0"/>
              <a:t>Supportive Policies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4417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825" y="3443051"/>
            <a:ext cx="4419366" cy="295017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12180" y="94004"/>
            <a:ext cx="45720" cy="6299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071840" y="3906635"/>
            <a:ext cx="3441700" cy="2023002"/>
          </a:xfrm>
          <a:prstGeom prst="rect">
            <a:avLst/>
          </a:prstGeom>
          <a:solidFill>
            <a:srgbClr val="97265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365760" rIns="274320" bIns="228600" rtlCol="0" anchor="t" anchorCtr="0"/>
          <a:lstStyle/>
          <a:p>
            <a:pPr algn="ctr"/>
            <a:r>
              <a:rPr lang="en-US" sz="4000" dirty="0" smtClean="0"/>
              <a:t>Increasing LARC Access</a:t>
            </a:r>
            <a:endParaRPr lang="en-US" sz="4000" dirty="0"/>
          </a:p>
        </p:txBody>
      </p:sp>
      <p:pic>
        <p:nvPicPr>
          <p:cNvPr id="3" name="Picture 2" descr="C:\Users\margaretf\Desktop\_DSC789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57900" y="94004"/>
            <a:ext cx="4469580" cy="337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5249" y="3443051"/>
            <a:ext cx="905256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R:\Pathfinder Photos &amp; Graphics\_Copyright-Free\Africa\Ethiopia\ACTIVE\Ethiopia trip Communications June 2011\Sala Lewis Ethiopia 2011\220611\Wed Health Post\Woreda-Community Meeting &amp; Scholarship-Lewis-330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3825" y="94004"/>
            <a:ext cx="4388355" cy="334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4237" y="3073719"/>
            <a:ext cx="2498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Tasksharing</a:t>
            </a:r>
            <a:r>
              <a:rPr lang="en-US" dirty="0" smtClean="0"/>
              <a:t> with HEWs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2149" y="6019547"/>
            <a:ext cx="29827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YFS providers trained in LARC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58253" y="3073415"/>
            <a:ext cx="16688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Backup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1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42109" y="-1190712"/>
            <a:ext cx="6257898" cy="89062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97572" y="3944680"/>
            <a:ext cx="4455043" cy="2325519"/>
          </a:xfrm>
          <a:prstGeom prst="rect">
            <a:avLst/>
          </a:prstGeom>
          <a:solidFill>
            <a:srgbClr val="5E8B44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365760" rIns="274320" bIns="228600" rtlCol="0" anchor="t" anchorCtr="0"/>
          <a:lstStyle/>
          <a:p>
            <a:pPr algn="ctr"/>
            <a:r>
              <a:rPr lang="en-US" sz="3400" dirty="0" smtClean="0"/>
              <a:t>Community Mobilization </a:t>
            </a:r>
            <a:r>
              <a:rPr lang="en-US" sz="3400" dirty="0"/>
              <a:t>T</a:t>
            </a:r>
            <a:r>
              <a:rPr lang="en-US" sz="3400" dirty="0" smtClean="0"/>
              <a:t>hrough Peer Educators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73830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:\Pathfinder Photos &amp; Graphics\_Copyright-Free\Africa\Ethiopia\ACTIVE\Ethiopia trip Communications June 2011\Sala Lewis Ethiopia 2011\230611\Thursday morning at Health Post + community gathering\East Gojam-Community &amp; Scholarship-Lewis 22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2" r="3263"/>
          <a:stretch/>
        </p:blipFill>
        <p:spPr bwMode="auto">
          <a:xfrm>
            <a:off x="116958" y="106328"/>
            <a:ext cx="8906256" cy="628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2315" y="340731"/>
            <a:ext cx="3214158" cy="2073803"/>
          </a:xfrm>
          <a:prstGeom prst="rect">
            <a:avLst/>
          </a:prstGeom>
          <a:solidFill>
            <a:srgbClr val="00736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365760" rIns="274320" bIns="228600" rtlCol="0" anchor="t" anchorCtr="0"/>
          <a:lstStyle/>
          <a:p>
            <a:pPr algn="ctr"/>
            <a:r>
              <a:rPr lang="en-US" sz="3900" dirty="0" smtClean="0"/>
              <a:t>Involving </a:t>
            </a:r>
            <a:r>
              <a:rPr lang="en-US" sz="3900" dirty="0"/>
              <a:t>t</a:t>
            </a:r>
            <a:r>
              <a:rPr lang="en-US" sz="3900" dirty="0" smtClean="0"/>
              <a:t>he Community</a:t>
            </a: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161650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68824" y="4229099"/>
            <a:ext cx="4124325" cy="52916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For more information contact </a:t>
            </a:r>
            <a:r>
              <a:rPr lang="en-US" dirty="0" err="1" smtClean="0"/>
              <a:t>Kidest</a:t>
            </a:r>
            <a:r>
              <a:rPr lang="en-US" dirty="0" smtClean="0"/>
              <a:t> Lulu</a:t>
            </a:r>
          </a:p>
          <a:p>
            <a:r>
              <a:rPr lang="en-US" dirty="0" smtClean="0"/>
              <a:t>KLulu@pathfinder.org</a:t>
            </a:r>
          </a:p>
          <a:p>
            <a:endParaRPr lang="en-US" dirty="0"/>
          </a:p>
        </p:txBody>
      </p:sp>
      <p:pic>
        <p:nvPicPr>
          <p:cNvPr id="2050" name="Picture 2" descr="R:\Pathfinder Photos &amp; Graphics\_Copyright-Free\Africa\Ethiopia\ACTIVE\Sala Lewis Dec 2014\Disc 1\Youth Photos Ethiopia\Pathfinder Ethiopia 2014 Sala Lewis-Verve 2014-4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739" b="25236"/>
          <a:stretch/>
        </p:blipFill>
        <p:spPr bwMode="auto">
          <a:xfrm>
            <a:off x="118872" y="127254"/>
            <a:ext cx="8906256" cy="368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57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thfinder Open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5497683F2EF94294E29F7E7632D2B0" ma:contentTypeVersion="4" ma:contentTypeDescription="Create a new document." ma:contentTypeScope="" ma:versionID="75d1845be26e95632ce17f3a780536cb">
  <xsd:schema xmlns:xsd="http://www.w3.org/2001/XMLSchema" xmlns:xs="http://www.w3.org/2001/XMLSchema" xmlns:p="http://schemas.microsoft.com/office/2006/metadata/properties" xmlns:ns2="5faf6ad4-0eb0-4fc6-9073-8917ab50c14c" xmlns:ns3="53762b7b-3be5-45af-b460-ab098cd22771" xmlns:ns4="2744ec56-0f19-4cd3-a4d7-fdce279c300c" targetNamespace="http://schemas.microsoft.com/office/2006/metadata/properties" ma:root="true" ma:fieldsID="c5b64938009e9616421b56ce82431363" ns2:_="" ns3:_="" ns4:_="">
    <xsd:import namespace="5faf6ad4-0eb0-4fc6-9073-8917ab50c14c"/>
    <xsd:import namespace="53762b7b-3be5-45af-b460-ab098cd22771"/>
    <xsd:import namespace="2744ec56-0f19-4cd3-a4d7-fdce279c300c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3:SharedWithUsers" minOccurs="0"/>
                <xsd:element ref="ns4:SharingHintHash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af6ad4-0eb0-4fc6-9073-8917ab50c14c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description="Choose type of document" ma:format="Dropdown" ma:internalName="Category">
      <xsd:simpleType>
        <xsd:union memberTypes="dms:Text">
          <xsd:simpleType>
            <xsd:restriction base="dms:Choice">
              <xsd:enumeration value="Updates"/>
              <xsd:enumeration value="Working Documents"/>
              <xsd:enumeration value="Key Strategy Documents"/>
              <xsd:enumeration value="Blue Skies Process/Retreat"/>
              <xsd:enumeration value="Communications"/>
              <xsd:enumeration value="Publications on FHI 360 FP work"/>
              <xsd:enumeration value="Resources"/>
              <xsd:enumeration value="RMNCH"/>
              <xsd:enumeration value="ICFP"/>
              <xsd:enumeration value="e-newsletter"/>
              <xsd:enumeration value="Hewlett"/>
              <xsd:enumeration value="FP Award Summaries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62b7b-3be5-45af-b460-ab098cd22771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44ec56-0f19-4cd3-a4d7-fdce279c300c" elementFormDefault="qualified">
    <xsd:import namespace="http://schemas.microsoft.com/office/2006/documentManagement/types"/>
    <xsd:import namespace="http://schemas.microsoft.com/office/infopath/2007/PartnerControls"/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5faf6ad4-0eb0-4fc6-9073-8917ab50c14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DA14FE-A8E8-42CE-AE52-AD1DA877F95E}"/>
</file>

<file path=customXml/itemProps2.xml><?xml version="1.0" encoding="utf-8"?>
<ds:datastoreItem xmlns:ds="http://schemas.openxmlformats.org/officeDocument/2006/customXml" ds:itemID="{3DE90EF1-A774-4DB9-BD35-FB330A31ED9B}"/>
</file>

<file path=customXml/itemProps3.xml><?xml version="1.0" encoding="utf-8"?>
<ds:datastoreItem xmlns:ds="http://schemas.openxmlformats.org/officeDocument/2006/customXml" ds:itemID="{8300CC92-6227-4F60-B002-7E997DDC717D}"/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45</Words>
  <Application>Microsoft Office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Pathfinder Opening Slide</vt:lpstr>
      <vt:lpstr>Tackling the Tough Questions: Political and Community Support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Joe Meiring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Tackling the tough questions: political and community support</dc:title>
  <dc:creator>Sam Puhl</dc:creator>
  <cp:lastModifiedBy>visitor</cp:lastModifiedBy>
  <cp:revision>252</cp:revision>
  <dcterms:created xsi:type="dcterms:W3CDTF">2013-09-11T15:37:29Z</dcterms:created>
  <dcterms:modified xsi:type="dcterms:W3CDTF">2015-06-13T12:44:56Z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0x010100DF5497683F2EF94294E29F7E7632D2B0</vt:lpwstr>
  </property>
  <property fmtid="{D5CDD505-2E9C-101B-9397-08002B2CF9AE}" pid="3" name="Focus_x0020_Areas">
    <vt:lpwstr/>
  </property>
  <property fmtid="{D5CDD505-2E9C-101B-9397-08002B2CF9AE}" pid="4" name="Country/Region">
    <vt:lpwstr/>
  </property>
  <property fmtid="{D5CDD505-2E9C-101B-9397-08002B2CF9AE}" pid="5" name="Language">
    <vt:lpwstr/>
  </property>
  <property fmtid="{D5CDD505-2E9C-101B-9397-08002B2CF9AE}" pid="6" name="Organization">
    <vt:lpwstr>781;#Pathfinder International|67a4f094-2f72-404a-872d-f68233476fbc</vt:lpwstr>
  </property>
  <property fmtid="{D5CDD505-2E9C-101B-9397-08002B2CF9AE}" pid="7" name="Featured_x0020_Focus_x0020_Area">
    <vt:lpwstr/>
  </property>
  <property fmtid="{D5CDD505-2E9C-101B-9397-08002B2CF9AE}" pid="8" name="Organizational Document Type">
    <vt:lpwstr>481;#Template|90f85e3b-2e52-4e0c-8804-beee8818ff4c</vt:lpwstr>
  </property>
  <property fmtid="{D5CDD505-2E9C-101B-9397-08002B2CF9AE}" pid="9" name="Focus Areas">
    <vt:lpwstr/>
  </property>
  <property fmtid="{D5CDD505-2E9C-101B-9397-08002B2CF9AE}" pid="10" name="Featured Focus Area">
    <vt:lpwstr/>
  </property>
  <property fmtid="{D5CDD505-2E9C-101B-9397-08002B2CF9AE}" pid="11" name="_AdHocReviewCycleID">
    <vt:i4>-1457554919</vt:i4>
  </property>
  <property fmtid="{D5CDD505-2E9C-101B-9397-08002B2CF9AE}" pid="12" name="_NewReviewCycle">
    <vt:lpwstr/>
  </property>
  <property fmtid="{D5CDD505-2E9C-101B-9397-08002B2CF9AE}" pid="13" name="_EmailSubject">
    <vt:lpwstr>resources</vt:lpwstr>
  </property>
  <property fmtid="{D5CDD505-2E9C-101B-9397-08002B2CF9AE}" pid="14" name="_AuthorEmail">
    <vt:lpwstr>klennon@fhi360.org</vt:lpwstr>
  </property>
  <property fmtid="{D5CDD505-2E9C-101B-9397-08002B2CF9AE}" pid="15" name="_AuthorEmailDisplayName">
    <vt:lpwstr>Kelley Lennon</vt:lpwstr>
  </property>
</Properties>
</file>